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heme/themeOverride1.xml" ContentType="application/vnd.openxmlformats-officedocument.themeOverr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 id="2147483675" r:id="rId5"/>
  </p:sldMasterIdLst>
  <p:notesMasterIdLst>
    <p:notesMasterId r:id="rId21"/>
  </p:notesMasterIdLst>
  <p:sldIdLst>
    <p:sldId id="10661" r:id="rId6"/>
    <p:sldId id="10669" r:id="rId7"/>
    <p:sldId id="10679" r:id="rId8"/>
    <p:sldId id="10689" r:id="rId9"/>
    <p:sldId id="10671" r:id="rId10"/>
    <p:sldId id="10682" r:id="rId11"/>
    <p:sldId id="10686" r:id="rId12"/>
    <p:sldId id="10678" r:id="rId13"/>
    <p:sldId id="10681" r:id="rId14"/>
    <p:sldId id="10684" r:id="rId15"/>
    <p:sldId id="10670" r:id="rId16"/>
    <p:sldId id="10685" r:id="rId17"/>
    <p:sldId id="256" r:id="rId18"/>
    <p:sldId id="10687" r:id="rId19"/>
    <p:sldId id="10688" r:id="rId20"/>
  </p:sldIdLst>
  <p:sldSz cx="24384000" cy="13716000"/>
  <p:notesSz cx="6858000" cy="9144000"/>
  <p:custDataLst>
    <p:tags r:id="rId22"/>
  </p:custDataLst>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FE3D6"/>
    <a:srgbClr val="83E5D6"/>
    <a:srgbClr val="FFDF61"/>
    <a:srgbClr val="35ABF0"/>
    <a:srgbClr val="FF9EB5"/>
    <a:srgbClr val="FFD4DE"/>
    <a:srgbClr val="FFFFFF"/>
    <a:srgbClr val="A1F6EC"/>
    <a:srgbClr val="F9BFDC"/>
    <a:srgbClr val="61616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666AE9E-3203-46DC-B44F-B6235F17DF8C}" v="1231" dt="2026-01-29T09:59:07.162"/>
    <p1510:client id="{A2AF5075-3A24-46BF-8E53-C764D0370560}" v="134" dt="2026-01-28T13:01:58.870"/>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ff"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a:tcStyle>
        <a:tcBdr/>
        <a:fill>
          <a:solidFill>
            <a:srgbClr val="EDEADD"/>
          </a:solidFill>
        </a:fill>
      </a:tcStyle>
    </a:band2H>
    <a:firstCol>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a:tcStyle>
        <a:tcBdr/>
        <a:fill>
          <a:solidFill>
            <a:srgbClr val="DADBDA"/>
          </a:solidFill>
        </a:fill>
      </a:tcStyle>
    </a:band2H>
    <a:firstCol>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a:tcStyle>
        <a:tcBdr/>
        <a:fill>
          <a:solidFill>
            <a:srgbClr val="9A9AA5"/>
          </a:solidFill>
        </a:fill>
      </a:tcStyle>
    </a:band2H>
    <a:firstCol>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ags" Target="tags/tag1.xml"/><Relationship Id="rId27"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2" name="Shape 142"/>
          <p:cNvSpPr>
            <a:spLocks noGrp="1" noRot="1" noChangeAspect="1"/>
          </p:cNvSpPr>
          <p:nvPr>
            <p:ph type="sldImg"/>
          </p:nvPr>
        </p:nvSpPr>
        <p:spPr>
          <a:xfrm>
            <a:off x="1143000" y="685800"/>
            <a:ext cx="4572000" cy="3429000"/>
          </a:xfrm>
          <a:prstGeom prst="rect">
            <a:avLst/>
          </a:prstGeom>
        </p:spPr>
        <p:txBody>
          <a:bodyPr/>
          <a:lstStyle/>
          <a:p>
            <a:endParaRPr/>
          </a:p>
        </p:txBody>
      </p:sp>
      <p:sp>
        <p:nvSpPr>
          <p:cNvPr id="143" name="Shape 143"/>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1700">
        <a:latin typeface="Helvetica Neue"/>
        <a:ea typeface="Helvetica Neue"/>
        <a:cs typeface="Helvetica Neue"/>
        <a:sym typeface="Helvetica Neue"/>
      </a:defRPr>
    </a:lvl1pPr>
    <a:lvl2pPr indent="228600" defTabSz="457200" latinLnBrk="0">
      <a:lnSpc>
        <a:spcPct val="117999"/>
      </a:lnSpc>
      <a:defRPr sz="1700">
        <a:latin typeface="Helvetica Neue"/>
        <a:ea typeface="Helvetica Neue"/>
        <a:cs typeface="Helvetica Neue"/>
        <a:sym typeface="Helvetica Neue"/>
      </a:defRPr>
    </a:lvl2pPr>
    <a:lvl3pPr indent="457200" defTabSz="457200" latinLnBrk="0">
      <a:lnSpc>
        <a:spcPct val="117999"/>
      </a:lnSpc>
      <a:defRPr sz="1700">
        <a:latin typeface="Helvetica Neue"/>
        <a:ea typeface="Helvetica Neue"/>
        <a:cs typeface="Helvetica Neue"/>
        <a:sym typeface="Helvetica Neue"/>
      </a:defRPr>
    </a:lvl3pPr>
    <a:lvl4pPr indent="685800" defTabSz="457200" latinLnBrk="0">
      <a:lnSpc>
        <a:spcPct val="117999"/>
      </a:lnSpc>
      <a:defRPr sz="1700">
        <a:latin typeface="Helvetica Neue"/>
        <a:ea typeface="Helvetica Neue"/>
        <a:cs typeface="Helvetica Neue"/>
        <a:sym typeface="Helvetica Neue"/>
      </a:defRPr>
    </a:lvl4pPr>
    <a:lvl5pPr indent="914400" defTabSz="457200" latinLnBrk="0">
      <a:lnSpc>
        <a:spcPct val="117999"/>
      </a:lnSpc>
      <a:defRPr sz="1700">
        <a:latin typeface="Helvetica Neue"/>
        <a:ea typeface="Helvetica Neue"/>
        <a:cs typeface="Helvetica Neue"/>
        <a:sym typeface="Helvetica Neue"/>
      </a:defRPr>
    </a:lvl5pPr>
    <a:lvl6pPr indent="1143000" defTabSz="457200" latinLnBrk="0">
      <a:lnSpc>
        <a:spcPct val="117999"/>
      </a:lnSpc>
      <a:defRPr sz="1700">
        <a:latin typeface="Helvetica Neue"/>
        <a:ea typeface="Helvetica Neue"/>
        <a:cs typeface="Helvetica Neue"/>
        <a:sym typeface="Helvetica Neue"/>
      </a:defRPr>
    </a:lvl6pPr>
    <a:lvl7pPr indent="1371600" defTabSz="457200" latinLnBrk="0">
      <a:lnSpc>
        <a:spcPct val="117999"/>
      </a:lnSpc>
      <a:defRPr sz="1700">
        <a:latin typeface="Helvetica Neue"/>
        <a:ea typeface="Helvetica Neue"/>
        <a:cs typeface="Helvetica Neue"/>
        <a:sym typeface="Helvetica Neue"/>
      </a:defRPr>
    </a:lvl7pPr>
    <a:lvl8pPr indent="1600200" defTabSz="457200" latinLnBrk="0">
      <a:lnSpc>
        <a:spcPct val="117999"/>
      </a:lnSpc>
      <a:defRPr sz="1700">
        <a:latin typeface="Helvetica Neue"/>
        <a:ea typeface="Helvetica Neue"/>
        <a:cs typeface="Helvetica Neue"/>
        <a:sym typeface="Helvetica Neue"/>
      </a:defRPr>
    </a:lvl8pPr>
    <a:lvl9pPr indent="1828800" defTabSz="457200" latinLnBrk="0">
      <a:lnSpc>
        <a:spcPct val="117999"/>
      </a:lnSpc>
      <a:defRPr sz="17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4782ED-47E6-5C06-72B8-B9DBEB2CB0EA}"/>
            </a:ext>
          </a:extLst>
        </p:cNvPr>
        <p:cNvGrpSpPr/>
        <p:nvPr/>
      </p:nvGrpSpPr>
      <p:grpSpPr>
        <a:xfrm>
          <a:off x="0" y="0"/>
          <a:ext cx="0" cy="0"/>
          <a:chOff x="0" y="0"/>
          <a:chExt cx="0" cy="0"/>
        </a:xfrm>
      </p:grpSpPr>
      <p:sp>
        <p:nvSpPr>
          <p:cNvPr id="148" name="Shape 148">
            <a:extLst>
              <a:ext uri="{FF2B5EF4-FFF2-40B4-BE49-F238E27FC236}">
                <a16:creationId xmlns:a16="http://schemas.microsoft.com/office/drawing/2014/main" id="{662000F4-4C11-46F4-A775-E9881A7D7B23}"/>
              </a:ext>
            </a:extLst>
          </p:cNvPr>
          <p:cNvSpPr>
            <a:spLocks noGrp="1" noRot="1" noChangeAspect="1"/>
          </p:cNvSpPr>
          <p:nvPr>
            <p:ph type="sldImg"/>
          </p:nvPr>
        </p:nvSpPr>
        <p:spPr>
          <a:xfrm>
            <a:off x="381000" y="685800"/>
            <a:ext cx="6096000" cy="3429000"/>
          </a:xfrm>
          <a:prstGeom prst="rect">
            <a:avLst/>
          </a:prstGeom>
        </p:spPr>
        <p:txBody>
          <a:bodyPr/>
          <a:lstStyle/>
          <a:p>
            <a:endParaRPr/>
          </a:p>
        </p:txBody>
      </p:sp>
      <p:sp>
        <p:nvSpPr>
          <p:cNvPr id="149" name="Shape 149">
            <a:extLst>
              <a:ext uri="{FF2B5EF4-FFF2-40B4-BE49-F238E27FC236}">
                <a16:creationId xmlns:a16="http://schemas.microsoft.com/office/drawing/2014/main" id="{D1B87F13-65B4-BBBF-38F4-B125E316A152}"/>
              </a:ext>
            </a:extLst>
          </p:cNvPr>
          <p:cNvSpPr>
            <a:spLocks noGrp="1"/>
          </p:cNvSpPr>
          <p:nvPr>
            <p:ph type="body" sz="quarter" idx="1"/>
          </p:nvPr>
        </p:nvSpPr>
        <p:spPr>
          <a:prstGeom prst="rect">
            <a:avLst/>
          </a:prstGeom>
        </p:spPr>
        <p:txBody>
          <a:bodyPr/>
          <a:lstStyle/>
          <a:p>
            <a:pPr>
              <a:buNone/>
            </a:pPr>
            <a:r>
              <a:rPr lang="sv-SE"/>
              <a:t>Pia</a:t>
            </a:r>
          </a:p>
        </p:txBody>
      </p:sp>
    </p:spTree>
    <p:extLst>
      <p:ext uri="{BB962C8B-B14F-4D97-AF65-F5344CB8AC3E}">
        <p14:creationId xmlns:p14="http://schemas.microsoft.com/office/powerpoint/2010/main" val="28741168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945712-6BA0-A385-B10B-37DB92707D85}"/>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46597645-7D73-28CB-17EF-E51C6CE1CBF0}"/>
              </a:ext>
            </a:extLst>
          </p:cNvPr>
          <p:cNvSpPr>
            <a:spLocks noGrp="1" noRot="1" noChangeAspect="1"/>
          </p:cNvSpPr>
          <p:nvPr>
            <p:ph type="sldImg"/>
          </p:nvPr>
        </p:nvSpPr>
        <p:spPr>
          <a:xfrm>
            <a:off x="381000" y="685800"/>
            <a:ext cx="6096000" cy="3429000"/>
          </a:xfrm>
        </p:spPr>
      </p:sp>
      <p:sp>
        <p:nvSpPr>
          <p:cNvPr id="3" name="Platshållare för anteckningar 2">
            <a:extLst>
              <a:ext uri="{FF2B5EF4-FFF2-40B4-BE49-F238E27FC236}">
                <a16:creationId xmlns:a16="http://schemas.microsoft.com/office/drawing/2014/main" id="{62360854-0238-0929-9FB5-BC884B4B2849}"/>
              </a:ext>
            </a:extLst>
          </p:cNvPr>
          <p:cNvSpPr>
            <a:spLocks noGrp="1"/>
          </p:cNvSpPr>
          <p:nvPr>
            <p:ph type="body" idx="1"/>
          </p:nvPr>
        </p:nvSpPr>
        <p:spPr/>
        <p:txBody>
          <a:bodyPr/>
          <a:lstStyle/>
          <a:p>
            <a:r>
              <a:rPr lang="sv-SE"/>
              <a:t>Pia</a:t>
            </a:r>
          </a:p>
        </p:txBody>
      </p:sp>
    </p:spTree>
    <p:extLst>
      <p:ext uri="{BB962C8B-B14F-4D97-AF65-F5344CB8AC3E}">
        <p14:creationId xmlns:p14="http://schemas.microsoft.com/office/powerpoint/2010/main" val="4589048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57AC4B-9F93-E95D-AA4E-1B3B1A98FC41}"/>
            </a:ext>
          </a:extLst>
        </p:cNvPr>
        <p:cNvGrpSpPr/>
        <p:nvPr/>
      </p:nvGrpSpPr>
      <p:grpSpPr>
        <a:xfrm>
          <a:off x="0" y="0"/>
          <a:ext cx="0" cy="0"/>
          <a:chOff x="0" y="0"/>
          <a:chExt cx="0" cy="0"/>
        </a:xfrm>
      </p:grpSpPr>
      <p:sp>
        <p:nvSpPr>
          <p:cNvPr id="148" name="Shape 148">
            <a:extLst>
              <a:ext uri="{FF2B5EF4-FFF2-40B4-BE49-F238E27FC236}">
                <a16:creationId xmlns:a16="http://schemas.microsoft.com/office/drawing/2014/main" id="{53F008C2-2B2D-DBFF-C1C7-5837AF03C83E}"/>
              </a:ext>
            </a:extLst>
          </p:cNvPr>
          <p:cNvSpPr>
            <a:spLocks noGrp="1" noRot="1" noChangeAspect="1"/>
          </p:cNvSpPr>
          <p:nvPr>
            <p:ph type="sldImg"/>
          </p:nvPr>
        </p:nvSpPr>
        <p:spPr>
          <a:xfrm>
            <a:off x="381000" y="685800"/>
            <a:ext cx="6096000" cy="3429000"/>
          </a:xfrm>
          <a:prstGeom prst="rect">
            <a:avLst/>
          </a:prstGeom>
        </p:spPr>
        <p:txBody>
          <a:bodyPr/>
          <a:lstStyle/>
          <a:p>
            <a:endParaRPr/>
          </a:p>
        </p:txBody>
      </p:sp>
      <p:sp>
        <p:nvSpPr>
          <p:cNvPr id="149" name="Shape 149">
            <a:extLst>
              <a:ext uri="{FF2B5EF4-FFF2-40B4-BE49-F238E27FC236}">
                <a16:creationId xmlns:a16="http://schemas.microsoft.com/office/drawing/2014/main" id="{CFEE4CD9-B18A-2AAB-4355-C91C06D47FEC}"/>
              </a:ext>
            </a:extLst>
          </p:cNvPr>
          <p:cNvSpPr>
            <a:spLocks noGrp="1"/>
          </p:cNvSpPr>
          <p:nvPr>
            <p:ph type="body" sz="quarter" idx="1"/>
          </p:nvPr>
        </p:nvSpPr>
        <p:spPr>
          <a:prstGeom prst="rect">
            <a:avLst/>
          </a:prstGeom>
        </p:spPr>
        <p:txBody>
          <a:bodyPr/>
          <a:lstStyle/>
          <a:p>
            <a:pPr>
              <a:lnSpc>
                <a:spcPct val="117999"/>
              </a:lnSpc>
            </a:pPr>
            <a:r>
              <a:rPr lang="sv-SE"/>
              <a:t>Ändringar i Mall: Flyttade fram erfarenhetsutbyte till efter lunch efter feedback från Tobias. Även </a:t>
            </a:r>
            <a:r>
              <a:rPr lang="sv-SE" err="1"/>
              <a:t>pga</a:t>
            </a:r>
            <a:r>
              <a:rPr lang="sv-SE"/>
              <a:t> att det blir en bättre blandning under </a:t>
            </a:r>
            <a:r>
              <a:rPr lang="sv-SE" err="1"/>
              <a:t>ws</a:t>
            </a:r>
            <a:r>
              <a:rPr lang="sv-SE"/>
              <a:t> dvs att två punkter där de själva pratar mycket inte ligger exakt vid varandra. De har också fått en del matnyttigt med sig före lunch och övningen erfarenhetsutbyte kan då få bättre effekt och att de faktiskt tar med sig minst en aktivitet som de själva ska göra direkt. </a:t>
            </a:r>
          </a:p>
          <a:p>
            <a:pPr>
              <a:lnSpc>
                <a:spcPct val="117999"/>
              </a:lnSpc>
            </a:pPr>
            <a:endParaRPr lang="sv-SE"/>
          </a:p>
          <a:p>
            <a:pPr>
              <a:lnSpc>
                <a:spcPct val="117999"/>
              </a:lnSpc>
            </a:pPr>
            <a:r>
              <a:rPr lang="sv-SE"/>
              <a:t>Pia</a:t>
            </a:r>
          </a:p>
          <a:p>
            <a:pPr>
              <a:lnSpc>
                <a:spcPct val="117999"/>
              </a:lnSpc>
            </a:pPr>
            <a:r>
              <a:rPr lang="sv-SE"/>
              <a:t>Välkomnande</a:t>
            </a:r>
            <a:r>
              <a:rPr lang="sv-SE" baseline="0"/>
              <a:t> 10 min</a:t>
            </a:r>
          </a:p>
          <a:p>
            <a:pPr>
              <a:lnSpc>
                <a:spcPct val="117999"/>
              </a:lnSpc>
            </a:pPr>
            <a:r>
              <a:rPr lang="sv-SE" baseline="0"/>
              <a:t>Personliga presentationer 30 min</a:t>
            </a:r>
          </a:p>
          <a:p>
            <a:pPr>
              <a:lnSpc>
                <a:spcPct val="117999"/>
              </a:lnSpc>
            </a:pPr>
            <a:r>
              <a:rPr lang="sv-SE" baseline="0"/>
              <a:t>Erfarenhetsutbyte 1 timme 30+30</a:t>
            </a:r>
          </a:p>
          <a:p>
            <a:pPr>
              <a:lnSpc>
                <a:spcPct val="117999"/>
              </a:lnSpc>
            </a:pPr>
            <a:r>
              <a:rPr lang="sv-SE" baseline="0"/>
              <a:t>Framgångsfaktorer 5-15 min</a:t>
            </a:r>
          </a:p>
          <a:p>
            <a:pPr>
              <a:lnSpc>
                <a:spcPct val="117999"/>
              </a:lnSpc>
            </a:pPr>
            <a:r>
              <a:rPr lang="sv-SE" baseline="0"/>
              <a:t>Lunch 11.45-12.30</a:t>
            </a:r>
          </a:p>
          <a:p>
            <a:pPr>
              <a:lnSpc>
                <a:spcPct val="117999"/>
              </a:lnSpc>
            </a:pPr>
            <a:r>
              <a:rPr lang="sv-SE" baseline="0" err="1"/>
              <a:t>Dashboard</a:t>
            </a:r>
            <a:r>
              <a:rPr lang="sv-SE" baseline="0"/>
              <a:t> 12.30-13.00</a:t>
            </a:r>
          </a:p>
          <a:p>
            <a:pPr>
              <a:lnSpc>
                <a:spcPct val="117999"/>
              </a:lnSpc>
            </a:pPr>
            <a:endParaRPr lang="sv-SE" baseline="0"/>
          </a:p>
          <a:p>
            <a:pPr>
              <a:lnSpc>
                <a:spcPct val="117999"/>
              </a:lnSpc>
            </a:pPr>
            <a:endParaRPr/>
          </a:p>
        </p:txBody>
      </p:sp>
    </p:spTree>
    <p:extLst>
      <p:ext uri="{BB962C8B-B14F-4D97-AF65-F5344CB8AC3E}">
        <p14:creationId xmlns:p14="http://schemas.microsoft.com/office/powerpoint/2010/main" val="18956794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D35F89-B394-F0C5-42AA-B8A72FB9FBBD}"/>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214B7742-CF4A-A069-2366-D8FEFEF79886}"/>
              </a:ext>
            </a:extLst>
          </p:cNvPr>
          <p:cNvSpPr>
            <a:spLocks noGrp="1" noRot="1" noChangeAspect="1"/>
          </p:cNvSpPr>
          <p:nvPr>
            <p:ph type="sldImg"/>
          </p:nvPr>
        </p:nvSpPr>
        <p:spPr>
          <a:xfrm>
            <a:off x="381000" y="685800"/>
            <a:ext cx="6096000" cy="3429000"/>
          </a:xfrm>
        </p:spPr>
      </p:sp>
      <p:sp>
        <p:nvSpPr>
          <p:cNvPr id="3" name="Platshållare för anteckningar 2">
            <a:extLst>
              <a:ext uri="{FF2B5EF4-FFF2-40B4-BE49-F238E27FC236}">
                <a16:creationId xmlns:a16="http://schemas.microsoft.com/office/drawing/2014/main" id="{46D6CAC5-0FF5-2B78-2F3F-721E71858BCF}"/>
              </a:ext>
            </a:extLst>
          </p:cNvPr>
          <p:cNvSpPr>
            <a:spLocks noGrp="1"/>
          </p:cNvSpPr>
          <p:nvPr>
            <p:ph type="body" idx="1"/>
          </p:nvPr>
        </p:nvSpPr>
        <p:spPr/>
        <p:txBody>
          <a:bodyPr/>
          <a:lstStyle/>
          <a:p>
            <a:r>
              <a:rPr lang="sv-SE"/>
              <a:t>Pia</a:t>
            </a:r>
          </a:p>
        </p:txBody>
      </p:sp>
    </p:spTree>
    <p:extLst>
      <p:ext uri="{BB962C8B-B14F-4D97-AF65-F5344CB8AC3E}">
        <p14:creationId xmlns:p14="http://schemas.microsoft.com/office/powerpoint/2010/main" val="35711367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F7C209-F432-009A-666C-873D6F8A2E1E}"/>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77E32643-2FD1-D3E0-C2C6-D4B0E768C761}"/>
              </a:ext>
            </a:extLst>
          </p:cNvPr>
          <p:cNvSpPr>
            <a:spLocks noGrp="1" noRot="1" noChangeAspect="1"/>
          </p:cNvSpPr>
          <p:nvPr>
            <p:ph type="sldImg"/>
          </p:nvPr>
        </p:nvSpPr>
        <p:spPr>
          <a:xfrm>
            <a:off x="381000" y="685800"/>
            <a:ext cx="6096000" cy="3429000"/>
          </a:xfrm>
        </p:spPr>
      </p:sp>
      <p:sp>
        <p:nvSpPr>
          <p:cNvPr id="3" name="Platshållare för anteckningar 2">
            <a:extLst>
              <a:ext uri="{FF2B5EF4-FFF2-40B4-BE49-F238E27FC236}">
                <a16:creationId xmlns:a16="http://schemas.microsoft.com/office/drawing/2014/main" id="{A4FF9313-410A-F95E-F62A-C410C4717C63}"/>
              </a:ext>
            </a:extLst>
          </p:cNvPr>
          <p:cNvSpPr>
            <a:spLocks noGrp="1"/>
          </p:cNvSpPr>
          <p:nvPr>
            <p:ph type="body" idx="1"/>
          </p:nvPr>
        </p:nvSpPr>
        <p:spPr/>
        <p:txBody>
          <a:bodyPr/>
          <a:lstStyle/>
          <a:p>
            <a:r>
              <a:rPr lang="sv-SE"/>
              <a:t>Lena</a:t>
            </a:r>
          </a:p>
        </p:txBody>
      </p:sp>
    </p:spTree>
    <p:extLst>
      <p:ext uri="{BB962C8B-B14F-4D97-AF65-F5344CB8AC3E}">
        <p14:creationId xmlns:p14="http://schemas.microsoft.com/office/powerpoint/2010/main" val="21338677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5BD5EE-F9BA-454B-7AF1-915E8DED34C4}"/>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A913BDBC-6B1F-14A6-5EC5-733E86DFC1F6}"/>
              </a:ext>
            </a:extLst>
          </p:cNvPr>
          <p:cNvSpPr>
            <a:spLocks noGrp="1" noRot="1" noChangeAspect="1"/>
          </p:cNvSpPr>
          <p:nvPr>
            <p:ph type="sldImg"/>
          </p:nvPr>
        </p:nvSpPr>
        <p:spPr>
          <a:xfrm>
            <a:off x="381000" y="685800"/>
            <a:ext cx="6096000" cy="3429000"/>
          </a:xfrm>
        </p:spPr>
      </p:sp>
      <p:sp>
        <p:nvSpPr>
          <p:cNvPr id="3" name="Platshållare för anteckningar 2">
            <a:extLst>
              <a:ext uri="{FF2B5EF4-FFF2-40B4-BE49-F238E27FC236}">
                <a16:creationId xmlns:a16="http://schemas.microsoft.com/office/drawing/2014/main" id="{C4E3B3C4-41B3-F60D-1B49-8DBB4B49AD46}"/>
              </a:ext>
            </a:extLst>
          </p:cNvPr>
          <p:cNvSpPr>
            <a:spLocks noGrp="1"/>
          </p:cNvSpPr>
          <p:nvPr>
            <p:ph type="body" idx="1"/>
          </p:nvPr>
        </p:nvSpPr>
        <p:spPr/>
        <p:txBody>
          <a:bodyPr/>
          <a:lstStyle/>
          <a:p>
            <a:r>
              <a:rPr lang="sv-SE"/>
              <a:t>Lena</a:t>
            </a:r>
          </a:p>
          <a:p>
            <a:r>
              <a:rPr lang="sv-SE"/>
              <a:t>Beteende = det vi ser att någon GÖR eller säger. Inte något vi har för avsikt att göra eller tänker på. </a:t>
            </a:r>
          </a:p>
          <a:p>
            <a:r>
              <a:rPr lang="sv-SE"/>
              <a:t>Oavsett om förändringen gäller strategiska beslut, systemimplementeringar, nya arbetssätt, omorganisationer eller nya kundlöften så har de ofta en sak gemensamt – de kräver att dina chefer och medarbetare på ett eller annat sätt arbetar på ett annorlunda sätt än de gjort innan. Att de förändrar sina beteenden, och det är den nöten man måste knäcka om man vill lyckas nå hela vägen in i mål.</a:t>
            </a:r>
          </a:p>
          <a:p>
            <a:endParaRPr lang="sv-SE"/>
          </a:p>
          <a:p>
            <a:r>
              <a:rPr kumimoji="0" lang="sv-SE" sz="1800" b="0" i="0" u="none" strike="noStrike" kern="0" cap="none" spc="-10" normalizeH="0" baseline="0" noProof="0">
                <a:ln>
                  <a:noFill/>
                </a:ln>
                <a:solidFill>
                  <a:schemeClr val="bg1"/>
                </a:solidFill>
                <a:effectLst/>
                <a:uLnTx/>
                <a:uFillTx/>
                <a:latin typeface="IBM Plex Sans" panose="020B0503050203000203" pitchFamily="34" charset="0"/>
                <a:ea typeface="Inter"/>
                <a:cs typeface="Helvetica Neue"/>
                <a:sym typeface="Helvetica Neue"/>
              </a:rPr>
              <a:t>Det finns 3 grundläggande och avgörande kategorier av ledarbeteenden stärker genomförandet (källa Kära ledarskap, Simon </a:t>
            </a:r>
            <a:r>
              <a:rPr kumimoji="0" lang="sv-SE" sz="1800" b="0" i="0" u="none" strike="noStrike" kern="0" cap="none" spc="-10" normalizeH="0" baseline="0" noProof="0" err="1">
                <a:ln>
                  <a:noFill/>
                </a:ln>
                <a:solidFill>
                  <a:schemeClr val="bg1"/>
                </a:solidFill>
                <a:effectLst/>
                <a:uLnTx/>
                <a:uFillTx/>
                <a:latin typeface="IBM Plex Sans" panose="020B0503050203000203" pitchFamily="34" charset="0"/>
                <a:ea typeface="Inter"/>
                <a:cs typeface="Helvetica Neue"/>
                <a:sym typeface="Helvetica Neue"/>
              </a:rPr>
              <a:t>Elvnäs</a:t>
            </a:r>
            <a:r>
              <a:rPr kumimoji="0" lang="sv-SE" sz="1800" b="0" i="0" u="none" strike="noStrike" kern="0" cap="none" spc="-10" normalizeH="0" baseline="0" noProof="0">
                <a:ln>
                  <a:noFill/>
                </a:ln>
                <a:solidFill>
                  <a:schemeClr val="bg1"/>
                </a:solidFill>
                <a:effectLst/>
                <a:uLnTx/>
                <a:uFillTx/>
                <a:latin typeface="IBM Plex Sans" panose="020B0503050203000203" pitchFamily="34" charset="0"/>
                <a:ea typeface="Inter"/>
                <a:cs typeface="Helvetica Neue"/>
                <a:sym typeface="Helvetica Neue"/>
              </a:rPr>
              <a:t>, Stefan Söderfjäll). Inom dessa tre kategorier ryms många underliggande färdigheter som kan utvecklas och tränas på hela livet som ledare och chef. </a:t>
            </a:r>
          </a:p>
          <a:p>
            <a:endParaRPr kumimoji="0" lang="sv-SE" sz="1800" b="0" i="0" u="none" strike="noStrike" kern="0" cap="none" spc="-10" normalizeH="0" baseline="0" noProof="0">
              <a:ln>
                <a:noFill/>
              </a:ln>
              <a:solidFill>
                <a:schemeClr val="bg1"/>
              </a:solidFill>
              <a:effectLst/>
              <a:uLnTx/>
              <a:uFillTx/>
              <a:latin typeface="IBM Plex Sans" panose="020B0503050203000203" pitchFamily="34" charset="0"/>
              <a:sym typeface="Helvetica Neue"/>
            </a:endParaRPr>
          </a:p>
          <a:p>
            <a:r>
              <a:rPr kumimoji="0" lang="sv-SE" sz="1800" b="1" i="0" u="none" strike="noStrike" kern="0" cap="none" spc="-10" normalizeH="0" baseline="0" noProof="0">
                <a:ln>
                  <a:noFill/>
                </a:ln>
                <a:solidFill>
                  <a:schemeClr val="bg1"/>
                </a:solidFill>
                <a:effectLst/>
                <a:uLnTx/>
                <a:uFillTx/>
                <a:latin typeface="IBM Plex Sans" panose="020B0503050203000203" pitchFamily="34" charset="0"/>
                <a:sym typeface="Helvetica Neue"/>
              </a:rPr>
              <a:t>Tydliggöra</a:t>
            </a:r>
            <a:r>
              <a:rPr kumimoji="0" lang="sv-SE" sz="1800" b="0" i="0" u="none" strike="noStrike" kern="0" cap="none" spc="-10" normalizeH="0" baseline="0" noProof="0">
                <a:ln>
                  <a:noFill/>
                </a:ln>
                <a:solidFill>
                  <a:schemeClr val="bg1"/>
                </a:solidFill>
                <a:effectLst/>
                <a:uLnTx/>
                <a:uFillTx/>
                <a:latin typeface="IBM Plex Sans" panose="020B0503050203000203" pitchFamily="34" charset="0"/>
                <a:sym typeface="Helvetica Neue"/>
              </a:rPr>
              <a:t> – att på olika sätt bringa klarhet hos en individ eller en grupp gentemot ett kommande utförande av arbete avseende vem som ska göra vad, när, hur och varför. </a:t>
            </a:r>
          </a:p>
          <a:p>
            <a:r>
              <a:rPr kumimoji="0" lang="sv-SE" sz="1800" b="1" i="0" u="none" strike="noStrike" kern="0" cap="none" spc="-10" normalizeH="0" baseline="0" noProof="0">
                <a:ln>
                  <a:noFill/>
                </a:ln>
                <a:solidFill>
                  <a:schemeClr val="bg1"/>
                </a:solidFill>
                <a:effectLst/>
                <a:uLnTx/>
                <a:uFillTx/>
                <a:latin typeface="IBM Plex Sans" panose="020B0503050203000203" pitchFamily="34" charset="0"/>
                <a:sym typeface="Helvetica Neue"/>
              </a:rPr>
              <a:t>Följa upp </a:t>
            </a:r>
            <a:r>
              <a:rPr kumimoji="0" lang="sv-SE" sz="1800" b="0" i="0" u="none" strike="noStrike" kern="0" cap="none" spc="-10" normalizeH="0" baseline="0" noProof="0">
                <a:ln>
                  <a:noFill/>
                </a:ln>
                <a:solidFill>
                  <a:schemeClr val="bg1"/>
                </a:solidFill>
                <a:effectLst/>
                <a:uLnTx/>
                <a:uFillTx/>
                <a:latin typeface="IBM Plex Sans" panose="020B0503050203000203" pitchFamily="34" charset="0"/>
                <a:sym typeface="Helvetica Neue"/>
              </a:rPr>
              <a:t>– handlar över lag om att med olika tillvägagångssätt inhämta information om situationen, personen och prestationen i ett utfört arbete. </a:t>
            </a:r>
          </a:p>
          <a:p>
            <a:r>
              <a:rPr kumimoji="0" lang="sv-SE" sz="1800" b="1" i="0" u="none" strike="noStrike" kern="0" cap="none" spc="-10" normalizeH="0" baseline="0" noProof="0">
                <a:ln>
                  <a:noFill/>
                </a:ln>
                <a:solidFill>
                  <a:schemeClr val="bg1"/>
                </a:solidFill>
                <a:effectLst/>
                <a:uLnTx/>
                <a:uFillTx/>
                <a:latin typeface="IBM Plex Sans" panose="020B0503050203000203" pitchFamily="34" charset="0"/>
                <a:sym typeface="Helvetica Neue"/>
              </a:rPr>
              <a:t>Återkoppla</a:t>
            </a:r>
            <a:r>
              <a:rPr kumimoji="0" lang="sv-SE" sz="1800" b="0" i="0" u="none" strike="noStrike" kern="0" cap="none" spc="-10" normalizeH="0" baseline="0" noProof="0">
                <a:ln>
                  <a:noFill/>
                </a:ln>
                <a:solidFill>
                  <a:schemeClr val="bg1"/>
                </a:solidFill>
                <a:effectLst/>
                <a:uLnTx/>
                <a:uFillTx/>
                <a:latin typeface="IBM Plex Sans" panose="020B0503050203000203" pitchFamily="34" charset="0"/>
                <a:sym typeface="Helvetica Neue"/>
              </a:rPr>
              <a:t> – handlar om att synliggöra och värdera vad det utförda arbetet lett till som en direkt konsekvens av utförandet. Att sen tillhandahålla olika typer av följdverkningar (t ex uppmuntran, belöningar, kompetensutveckling, mer resurser, tillrättavisningar </a:t>
            </a:r>
            <a:r>
              <a:rPr kumimoji="0" lang="sv-SE" sz="1800" b="0" i="0" u="none" strike="noStrike" kern="0" cap="none" spc="-10" normalizeH="0" baseline="0" noProof="0" err="1">
                <a:ln>
                  <a:noFill/>
                </a:ln>
                <a:solidFill>
                  <a:schemeClr val="bg1"/>
                </a:solidFill>
                <a:effectLst/>
                <a:uLnTx/>
                <a:uFillTx/>
                <a:latin typeface="IBM Plex Sans" panose="020B0503050203000203" pitchFamily="34" charset="0"/>
                <a:sym typeface="Helvetica Neue"/>
              </a:rPr>
              <a:t>etc</a:t>
            </a:r>
            <a:r>
              <a:rPr kumimoji="0" lang="sv-SE" sz="1800" b="0" i="0" u="none" strike="noStrike" kern="0" cap="none" spc="-10" normalizeH="0" baseline="0" noProof="0">
                <a:ln>
                  <a:noFill/>
                </a:ln>
                <a:solidFill>
                  <a:schemeClr val="bg1"/>
                </a:solidFill>
                <a:effectLst/>
                <a:uLnTx/>
                <a:uFillTx/>
                <a:latin typeface="IBM Plex Sans" panose="020B0503050203000203" pitchFamily="34" charset="0"/>
                <a:sym typeface="Helvetica Neue"/>
              </a:rPr>
              <a:t> </a:t>
            </a:r>
            <a:r>
              <a:rPr kumimoji="0" lang="sv-SE" sz="1800" b="0" i="0" u="none" strike="noStrike" kern="0" cap="none" spc="-10" normalizeH="0" baseline="0" noProof="0" err="1">
                <a:ln>
                  <a:noFill/>
                </a:ln>
                <a:solidFill>
                  <a:schemeClr val="bg1"/>
                </a:solidFill>
                <a:effectLst/>
                <a:uLnTx/>
                <a:uFillTx/>
                <a:latin typeface="IBM Plex Sans" panose="020B0503050203000203" pitchFamily="34" charset="0"/>
                <a:sym typeface="Helvetica Neue"/>
              </a:rPr>
              <a:t>etc</a:t>
            </a:r>
            <a:r>
              <a:rPr kumimoji="0" lang="sv-SE" sz="1800" b="0" i="0" u="none" strike="noStrike" kern="0" cap="none" spc="-10" normalizeH="0" baseline="0" noProof="0">
                <a:ln>
                  <a:noFill/>
                </a:ln>
                <a:solidFill>
                  <a:schemeClr val="bg1"/>
                </a:solidFill>
                <a:effectLst/>
                <a:uLnTx/>
                <a:uFillTx/>
                <a:latin typeface="IBM Plex Sans" panose="020B0503050203000203" pitchFamily="34" charset="0"/>
                <a:sym typeface="Helvetica Neue"/>
              </a:rPr>
              <a:t>) med avsikt att påverka individer som gör det de förväntas göra eller mer och vill och väljer att fortsätta göra det. Även att få dem som inte gör det som de förväntas göra att vilja börja göra. </a:t>
            </a:r>
          </a:p>
          <a:p>
            <a:endParaRPr kumimoji="0" lang="sv-SE" sz="1800" b="0" i="0" u="none" strike="noStrike" kern="0" cap="none" spc="-10" normalizeH="0" baseline="0" noProof="0">
              <a:ln>
                <a:noFill/>
              </a:ln>
              <a:solidFill>
                <a:schemeClr val="bg1"/>
              </a:solidFill>
              <a:effectLst/>
              <a:uLnTx/>
              <a:uFillTx/>
              <a:latin typeface="IBM Plex Sans" panose="020B0503050203000203" pitchFamily="34" charset="0"/>
              <a:sym typeface="Helvetica Neue"/>
            </a:endParaRPr>
          </a:p>
          <a:p>
            <a:pPr marL="0" marR="0" lvl="0" indent="0" defTabSz="457200" eaLnBrk="1" fontAlgn="auto" latinLnBrk="0" hangingPunct="1">
              <a:lnSpc>
                <a:spcPct val="117999"/>
              </a:lnSpc>
              <a:spcBef>
                <a:spcPts val="0"/>
              </a:spcBef>
              <a:spcAft>
                <a:spcPts val="0"/>
              </a:spcAft>
              <a:buClrTx/>
              <a:buSzTx/>
              <a:buFontTx/>
              <a:buNone/>
              <a:tabLst/>
              <a:defRPr/>
            </a:pPr>
            <a:r>
              <a:rPr lang="sv-SE"/>
              <a:t>Övergång till nästa bild:</a:t>
            </a:r>
          </a:p>
          <a:p>
            <a:pPr marL="0" marR="0" lvl="0" indent="0" defTabSz="457200" eaLnBrk="1" fontAlgn="auto" latinLnBrk="0" hangingPunct="1">
              <a:lnSpc>
                <a:spcPct val="117999"/>
              </a:lnSpc>
              <a:spcBef>
                <a:spcPts val="0"/>
              </a:spcBef>
              <a:spcAft>
                <a:spcPts val="0"/>
              </a:spcAft>
              <a:buClrTx/>
              <a:buSzTx/>
              <a:buFontTx/>
              <a:buNone/>
              <a:tabLst/>
              <a:defRPr/>
            </a:pPr>
            <a:r>
              <a:rPr lang="sv-SE"/>
              <a:t>Baserat på dessa konstateranden, ADKAR och ledarbeteenden har vi identifierat 5 nyckelförmågor hos VD för ett starkt strategigenomförande</a:t>
            </a:r>
          </a:p>
          <a:p>
            <a:endParaRPr lang="sv-SE"/>
          </a:p>
          <a:p>
            <a:endParaRPr lang="sv-SE"/>
          </a:p>
        </p:txBody>
      </p:sp>
    </p:spTree>
    <p:extLst>
      <p:ext uri="{BB962C8B-B14F-4D97-AF65-F5344CB8AC3E}">
        <p14:creationId xmlns:p14="http://schemas.microsoft.com/office/powerpoint/2010/main" val="6831051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A91013-D8BA-58E7-C6C1-32187F357764}"/>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E3D7F0F6-2127-6144-A522-EEBD60BD74E4}"/>
              </a:ext>
            </a:extLst>
          </p:cNvPr>
          <p:cNvSpPr>
            <a:spLocks noGrp="1" noRot="1" noChangeAspect="1"/>
          </p:cNvSpPr>
          <p:nvPr>
            <p:ph type="sldImg"/>
          </p:nvPr>
        </p:nvSpPr>
        <p:spPr>
          <a:xfrm>
            <a:off x="381000" y="685800"/>
            <a:ext cx="6096000" cy="3429000"/>
          </a:xfrm>
        </p:spPr>
      </p:sp>
      <p:sp>
        <p:nvSpPr>
          <p:cNvPr id="3" name="Platshållare för anteckningar 2">
            <a:extLst>
              <a:ext uri="{FF2B5EF4-FFF2-40B4-BE49-F238E27FC236}">
                <a16:creationId xmlns:a16="http://schemas.microsoft.com/office/drawing/2014/main" id="{467278EC-0F51-DBE4-144C-E75A5E4CC1CB}"/>
              </a:ext>
            </a:extLst>
          </p:cNvPr>
          <p:cNvSpPr>
            <a:spLocks noGrp="1"/>
          </p:cNvSpPr>
          <p:nvPr>
            <p:ph type="body" idx="1"/>
          </p:nvPr>
        </p:nvSpPr>
        <p:spPr/>
        <p:txBody>
          <a:bodyPr/>
          <a:lstStyle/>
          <a:p>
            <a:r>
              <a:rPr lang="sv-SE"/>
              <a:t>Lena</a:t>
            </a:r>
          </a:p>
          <a:p>
            <a:r>
              <a:rPr lang="sv-SE"/>
              <a:t>I de här 5 punkterna ingår aspekter från förändringsledningens grundmoment enligt ADKAR (Awareness, </a:t>
            </a:r>
            <a:r>
              <a:rPr lang="sv-SE" err="1"/>
              <a:t>Desire</a:t>
            </a:r>
            <a:r>
              <a:rPr lang="sv-SE"/>
              <a:t>, </a:t>
            </a:r>
            <a:r>
              <a:rPr lang="sv-SE" err="1"/>
              <a:t>Knowledge</a:t>
            </a:r>
            <a:r>
              <a:rPr lang="sv-SE"/>
              <a:t>, </a:t>
            </a:r>
            <a:r>
              <a:rPr lang="sv-SE" err="1"/>
              <a:t>Abiligy</a:t>
            </a:r>
            <a:r>
              <a:rPr lang="sv-SE"/>
              <a:t>, </a:t>
            </a:r>
            <a:r>
              <a:rPr lang="sv-SE" err="1"/>
              <a:t>Reinforcement</a:t>
            </a:r>
            <a:r>
              <a:rPr lang="sv-SE"/>
              <a:t>).</a:t>
            </a:r>
          </a:p>
          <a:p>
            <a:r>
              <a:rPr lang="sv-SE"/>
              <a:t>Vi har också inkluderat de tre grundläggande ledarförmågorna – tydliggöra, följa upp och återkoppla. </a:t>
            </a:r>
          </a:p>
        </p:txBody>
      </p:sp>
    </p:spTree>
    <p:extLst>
      <p:ext uri="{BB962C8B-B14F-4D97-AF65-F5344CB8AC3E}">
        <p14:creationId xmlns:p14="http://schemas.microsoft.com/office/powerpoint/2010/main" val="13698052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22AF55-D61A-08D3-8EC4-A300C3F0626B}"/>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C0964030-AF18-4D00-47E4-C5269252F3E9}"/>
              </a:ext>
            </a:extLst>
          </p:cNvPr>
          <p:cNvSpPr>
            <a:spLocks noGrp="1" noRot="1" noChangeAspect="1"/>
          </p:cNvSpPr>
          <p:nvPr>
            <p:ph type="sldImg"/>
          </p:nvPr>
        </p:nvSpPr>
        <p:spPr>
          <a:xfrm>
            <a:off x="381000" y="685800"/>
            <a:ext cx="6096000" cy="3429000"/>
          </a:xfrm>
        </p:spPr>
      </p:sp>
      <p:sp>
        <p:nvSpPr>
          <p:cNvPr id="3" name="Platshållare för anteckningar 2">
            <a:extLst>
              <a:ext uri="{FF2B5EF4-FFF2-40B4-BE49-F238E27FC236}">
                <a16:creationId xmlns:a16="http://schemas.microsoft.com/office/drawing/2014/main" id="{C8F1C42F-2638-0E6E-461C-1E7B068BD5AD}"/>
              </a:ext>
            </a:extLst>
          </p:cNvPr>
          <p:cNvSpPr>
            <a:spLocks noGrp="1"/>
          </p:cNvSpPr>
          <p:nvPr>
            <p:ph type="body" idx="1"/>
          </p:nvPr>
        </p:nvSpPr>
        <p:spPr/>
        <p:txBody>
          <a:bodyPr/>
          <a:lstStyle/>
          <a:p>
            <a:r>
              <a:rPr lang="sv-SE"/>
              <a:t>Pia</a:t>
            </a:r>
          </a:p>
        </p:txBody>
      </p:sp>
    </p:spTree>
    <p:extLst>
      <p:ext uri="{BB962C8B-B14F-4D97-AF65-F5344CB8AC3E}">
        <p14:creationId xmlns:p14="http://schemas.microsoft.com/office/powerpoint/2010/main" val="28501514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E657F0-F173-0C85-DE00-42C3B544EBAF}"/>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52954AFB-AAF0-244C-4210-A104342B571E}"/>
              </a:ext>
            </a:extLst>
          </p:cNvPr>
          <p:cNvSpPr>
            <a:spLocks noGrp="1" noRot="1" noChangeAspect="1"/>
          </p:cNvSpPr>
          <p:nvPr>
            <p:ph type="sldImg"/>
          </p:nvPr>
        </p:nvSpPr>
        <p:spPr>
          <a:xfrm>
            <a:off x="381000" y="685800"/>
            <a:ext cx="6096000" cy="3429000"/>
          </a:xfrm>
        </p:spPr>
      </p:sp>
      <p:sp>
        <p:nvSpPr>
          <p:cNvPr id="3" name="Platshållare för anteckningar 2">
            <a:extLst>
              <a:ext uri="{FF2B5EF4-FFF2-40B4-BE49-F238E27FC236}">
                <a16:creationId xmlns:a16="http://schemas.microsoft.com/office/drawing/2014/main" id="{7FA5DB80-C1B6-EEE9-5F16-B06F448FCD80}"/>
              </a:ext>
            </a:extLst>
          </p:cNvPr>
          <p:cNvSpPr>
            <a:spLocks noGrp="1"/>
          </p:cNvSpPr>
          <p:nvPr>
            <p:ph type="body" idx="1"/>
          </p:nvPr>
        </p:nvSpPr>
        <p:spPr/>
        <p:txBody>
          <a:bodyPr/>
          <a:lstStyle/>
          <a:p>
            <a:r>
              <a:rPr lang="sv-SE"/>
              <a:t>Mattias</a:t>
            </a:r>
          </a:p>
        </p:txBody>
      </p:sp>
    </p:spTree>
    <p:extLst>
      <p:ext uri="{BB962C8B-B14F-4D97-AF65-F5344CB8AC3E}">
        <p14:creationId xmlns:p14="http://schemas.microsoft.com/office/powerpoint/2010/main" val="11414836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FE62E3-C5B6-EDA7-59E3-6C47C419DE89}"/>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689767EF-7EC6-9609-4AF0-0DEF8D59BFD5}"/>
              </a:ext>
            </a:extLst>
          </p:cNvPr>
          <p:cNvSpPr>
            <a:spLocks noGrp="1" noRot="1" noChangeAspect="1"/>
          </p:cNvSpPr>
          <p:nvPr>
            <p:ph type="sldImg"/>
          </p:nvPr>
        </p:nvSpPr>
        <p:spPr>
          <a:xfrm>
            <a:off x="381000" y="685800"/>
            <a:ext cx="6096000" cy="3429000"/>
          </a:xfrm>
        </p:spPr>
      </p:sp>
      <p:sp>
        <p:nvSpPr>
          <p:cNvPr id="3" name="Platshållare för anteckningar 2">
            <a:extLst>
              <a:ext uri="{FF2B5EF4-FFF2-40B4-BE49-F238E27FC236}">
                <a16:creationId xmlns:a16="http://schemas.microsoft.com/office/drawing/2014/main" id="{A91BCC8C-4DC1-8D67-5DD2-C910D0EC031A}"/>
              </a:ext>
            </a:extLst>
          </p:cNvPr>
          <p:cNvSpPr>
            <a:spLocks noGrp="1"/>
          </p:cNvSpPr>
          <p:nvPr>
            <p:ph type="body" idx="1"/>
          </p:nvPr>
        </p:nvSpPr>
        <p:spPr/>
        <p:txBody>
          <a:bodyPr/>
          <a:lstStyle/>
          <a:p>
            <a:r>
              <a:rPr lang="sv-SE"/>
              <a:t>MAttias</a:t>
            </a:r>
          </a:p>
        </p:txBody>
      </p:sp>
    </p:spTree>
    <p:extLst>
      <p:ext uri="{BB962C8B-B14F-4D97-AF65-F5344CB8AC3E}">
        <p14:creationId xmlns:p14="http://schemas.microsoft.com/office/powerpoint/2010/main" val="40411468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22AF55-D61A-08D3-8EC4-A300C3F0626B}"/>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C0964030-AF18-4D00-47E4-C5269252F3E9}"/>
              </a:ext>
            </a:extLst>
          </p:cNvPr>
          <p:cNvSpPr>
            <a:spLocks noGrp="1" noRot="1" noChangeAspect="1"/>
          </p:cNvSpPr>
          <p:nvPr>
            <p:ph type="sldImg"/>
          </p:nvPr>
        </p:nvSpPr>
        <p:spPr>
          <a:xfrm>
            <a:off x="381000" y="685800"/>
            <a:ext cx="6096000" cy="3429000"/>
          </a:xfrm>
        </p:spPr>
      </p:sp>
      <p:sp>
        <p:nvSpPr>
          <p:cNvPr id="3" name="Platshållare för anteckningar 2">
            <a:extLst>
              <a:ext uri="{FF2B5EF4-FFF2-40B4-BE49-F238E27FC236}">
                <a16:creationId xmlns:a16="http://schemas.microsoft.com/office/drawing/2014/main" id="{C8F1C42F-2638-0E6E-461C-1E7B068BD5AD}"/>
              </a:ext>
            </a:extLst>
          </p:cNvPr>
          <p:cNvSpPr>
            <a:spLocks noGrp="1"/>
          </p:cNvSpPr>
          <p:nvPr>
            <p:ph type="body" idx="1"/>
          </p:nvPr>
        </p:nvSpPr>
        <p:spPr/>
        <p:txBody>
          <a:bodyPr/>
          <a:lstStyle/>
          <a:p>
            <a:r>
              <a:rPr lang="sv-SE"/>
              <a:t>Mattias</a:t>
            </a:r>
          </a:p>
        </p:txBody>
      </p:sp>
    </p:spTree>
    <p:extLst>
      <p:ext uri="{BB962C8B-B14F-4D97-AF65-F5344CB8AC3E}">
        <p14:creationId xmlns:p14="http://schemas.microsoft.com/office/powerpoint/2010/main" val="28501514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5DED11-EA43-E805-8D1E-8CE2420BE5F7}"/>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21BE53F9-8E1F-7B98-6DEE-6624CD4D228F}"/>
              </a:ext>
            </a:extLst>
          </p:cNvPr>
          <p:cNvSpPr>
            <a:spLocks noGrp="1" noRot="1" noChangeAspect="1"/>
          </p:cNvSpPr>
          <p:nvPr>
            <p:ph type="sldImg"/>
          </p:nvPr>
        </p:nvSpPr>
        <p:spPr>
          <a:xfrm>
            <a:off x="381000" y="685800"/>
            <a:ext cx="6096000" cy="3429000"/>
          </a:xfrm>
        </p:spPr>
      </p:sp>
      <p:sp>
        <p:nvSpPr>
          <p:cNvPr id="3" name="Platshållare för anteckningar 2">
            <a:extLst>
              <a:ext uri="{FF2B5EF4-FFF2-40B4-BE49-F238E27FC236}">
                <a16:creationId xmlns:a16="http://schemas.microsoft.com/office/drawing/2014/main" id="{78D13A37-2616-5DC1-2EEF-0263888922E8}"/>
              </a:ext>
            </a:extLst>
          </p:cNvPr>
          <p:cNvSpPr>
            <a:spLocks noGrp="1"/>
          </p:cNvSpPr>
          <p:nvPr>
            <p:ph type="body" idx="1"/>
          </p:nvPr>
        </p:nvSpPr>
        <p:spPr/>
        <p:txBody>
          <a:bodyPr/>
          <a:lstStyle/>
          <a:p>
            <a:r>
              <a:rPr lang="sv-SE"/>
              <a:t>Mattias</a:t>
            </a:r>
          </a:p>
        </p:txBody>
      </p:sp>
    </p:spTree>
    <p:extLst>
      <p:ext uri="{BB962C8B-B14F-4D97-AF65-F5344CB8AC3E}">
        <p14:creationId xmlns:p14="http://schemas.microsoft.com/office/powerpoint/2010/main" val="21808335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381000" y="685800"/>
            <a:ext cx="6096000" cy="3429000"/>
          </a:xfrm>
        </p:spPr>
      </p:sp>
      <p:sp>
        <p:nvSpPr>
          <p:cNvPr id="3" name="Platshållare för anteckningar 2"/>
          <p:cNvSpPr>
            <a:spLocks noGrp="1"/>
          </p:cNvSpPr>
          <p:nvPr>
            <p:ph type="body" idx="1"/>
          </p:nvPr>
        </p:nvSpPr>
        <p:spPr/>
        <p:txBody>
          <a:bodyPr/>
          <a:lstStyle/>
          <a:p>
            <a:r>
              <a:rPr lang="sv-SE"/>
              <a:t>Ändringar i mallen. Har snyggat till rubriken Lagt till en fråga i Aktivering. Vid redovisning verkligen trycka på att de svarar på frågorna kopplat till aktivering. </a:t>
            </a:r>
          </a:p>
          <a:p>
            <a:endParaRPr lang="sv-SE"/>
          </a:p>
          <a:p>
            <a:r>
              <a:rPr lang="sv-SE"/>
              <a:t>Pia	</a:t>
            </a:r>
          </a:p>
        </p:txBody>
      </p:sp>
    </p:spTree>
    <p:extLst>
      <p:ext uri="{BB962C8B-B14F-4D97-AF65-F5344CB8AC3E}">
        <p14:creationId xmlns:p14="http://schemas.microsoft.com/office/powerpoint/2010/main" val="30407908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593E40-06C4-88C8-BE8B-40BDC7196B59}"/>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ACEB2FBA-56D3-2371-526A-3F987B9BBF75}"/>
              </a:ext>
            </a:extLst>
          </p:cNvPr>
          <p:cNvSpPr>
            <a:spLocks noGrp="1" noRot="1" noChangeAspect="1"/>
          </p:cNvSpPr>
          <p:nvPr>
            <p:ph type="sldImg"/>
          </p:nvPr>
        </p:nvSpPr>
        <p:spPr>
          <a:xfrm>
            <a:off x="381000" y="685800"/>
            <a:ext cx="6096000" cy="3429000"/>
          </a:xfrm>
        </p:spPr>
      </p:sp>
      <p:sp>
        <p:nvSpPr>
          <p:cNvPr id="3" name="Platshållare för anteckningar 2">
            <a:extLst>
              <a:ext uri="{FF2B5EF4-FFF2-40B4-BE49-F238E27FC236}">
                <a16:creationId xmlns:a16="http://schemas.microsoft.com/office/drawing/2014/main" id="{4B4CC551-E6C2-276B-A734-9816B6016491}"/>
              </a:ext>
            </a:extLst>
          </p:cNvPr>
          <p:cNvSpPr>
            <a:spLocks noGrp="1"/>
          </p:cNvSpPr>
          <p:nvPr>
            <p:ph type="body" idx="1"/>
          </p:nvPr>
        </p:nvSpPr>
        <p:spPr/>
        <p:txBody>
          <a:bodyPr/>
          <a:lstStyle/>
          <a:p>
            <a:r>
              <a:rPr lang="sv-SE"/>
              <a:t>Lena</a:t>
            </a:r>
          </a:p>
        </p:txBody>
      </p:sp>
    </p:spTree>
    <p:extLst>
      <p:ext uri="{BB962C8B-B14F-4D97-AF65-F5344CB8AC3E}">
        <p14:creationId xmlns:p14="http://schemas.microsoft.com/office/powerpoint/2010/main" val="34024999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381000" y="685800"/>
            <a:ext cx="6096000" cy="3429000"/>
          </a:xfrm>
        </p:spPr>
      </p:sp>
      <p:sp>
        <p:nvSpPr>
          <p:cNvPr id="3" name="Platshållare för anteckningar 2"/>
          <p:cNvSpPr>
            <a:spLocks noGrp="1"/>
          </p:cNvSpPr>
          <p:nvPr>
            <p:ph type="body" idx="1"/>
          </p:nvPr>
        </p:nvSpPr>
        <p:spPr/>
        <p:txBody>
          <a:bodyPr/>
          <a:lstStyle/>
          <a:p>
            <a:endParaRPr lang="sv-SE"/>
          </a:p>
        </p:txBody>
      </p:sp>
    </p:spTree>
    <p:extLst>
      <p:ext uri="{BB962C8B-B14F-4D97-AF65-F5344CB8AC3E}">
        <p14:creationId xmlns:p14="http://schemas.microsoft.com/office/powerpoint/2010/main" val="41515138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Foto - Horisontellt">
    <p:spTree>
      <p:nvGrpSpPr>
        <p:cNvPr id="1" name=""/>
        <p:cNvGrpSpPr/>
        <p:nvPr/>
      </p:nvGrpSpPr>
      <p:grpSpPr>
        <a:xfrm>
          <a:off x="0" y="0"/>
          <a:ext cx="0" cy="0"/>
          <a:chOff x="0" y="0"/>
          <a:chExt cx="0" cy="0"/>
        </a:xfrm>
      </p:grpSpPr>
      <p:sp>
        <p:nvSpPr>
          <p:cNvPr id="20" name="Bild"/>
          <p:cNvSpPr>
            <a:spLocks noGrp="1"/>
          </p:cNvSpPr>
          <p:nvPr>
            <p:ph type="pic" sz="half" idx="21"/>
          </p:nvPr>
        </p:nvSpPr>
        <p:spPr>
          <a:xfrm>
            <a:off x="5329062" y="406546"/>
            <a:ext cx="13716003" cy="9148765"/>
          </a:xfrm>
          <a:prstGeom prst="rect">
            <a:avLst/>
          </a:prstGeom>
        </p:spPr>
        <p:txBody>
          <a:bodyPr lIns="91439" tIns="45719" rIns="91439" bIns="45719" anchor="t">
            <a:noAutofit/>
          </a:bodyPr>
          <a:lstStyle/>
          <a:p>
            <a:endParaRPr/>
          </a:p>
        </p:txBody>
      </p:sp>
      <p:sp>
        <p:nvSpPr>
          <p:cNvPr id="21" name="Titeltext"/>
          <p:cNvSpPr txBox="1">
            <a:spLocks noGrp="1"/>
          </p:cNvSpPr>
          <p:nvPr>
            <p:ph type="title"/>
          </p:nvPr>
        </p:nvSpPr>
        <p:spPr>
          <a:xfrm>
            <a:off x="4833937" y="9447609"/>
            <a:ext cx="14716126" cy="2000251"/>
          </a:xfrm>
          <a:prstGeom prst="rect">
            <a:avLst/>
          </a:prstGeom>
        </p:spPr>
        <p:txBody>
          <a:bodyPr anchor="b"/>
          <a:lstStyle/>
          <a:p>
            <a:r>
              <a:t>Titeltext</a:t>
            </a:r>
          </a:p>
        </p:txBody>
      </p:sp>
      <p:sp>
        <p:nvSpPr>
          <p:cNvPr id="22" name="Brödtext nivå ett…"/>
          <p:cNvSpPr txBox="1">
            <a:spLocks noGrp="1"/>
          </p:cNvSpPr>
          <p:nvPr>
            <p:ph type="body" sz="quarter" idx="1"/>
          </p:nvPr>
        </p:nvSpPr>
        <p:spPr>
          <a:xfrm>
            <a:off x="4833937" y="11465718"/>
            <a:ext cx="14716126" cy="1589486"/>
          </a:xfrm>
          <a:prstGeom prst="rect">
            <a:avLst/>
          </a:prstGeom>
        </p:spPr>
        <p:txBody>
          <a:bodyPr anchor="t"/>
          <a:lstStyle>
            <a:lvl1pPr marL="0" indent="0" algn="ctr">
              <a:spcBef>
                <a:spcPts val="0"/>
              </a:spcBef>
              <a:buSzTx/>
              <a:buNone/>
              <a:defRPr sz="5200"/>
            </a:lvl1pPr>
            <a:lvl2pPr marL="0" indent="0" algn="ctr">
              <a:spcBef>
                <a:spcPts val="0"/>
              </a:spcBef>
              <a:buSzTx/>
              <a:buNone/>
              <a:defRPr sz="5200"/>
            </a:lvl2pPr>
            <a:lvl3pPr marL="0" indent="0" algn="ctr">
              <a:spcBef>
                <a:spcPts val="0"/>
              </a:spcBef>
              <a:buSzTx/>
              <a:buNone/>
              <a:defRPr sz="5200"/>
            </a:lvl3pPr>
            <a:lvl4pPr marL="0" indent="0" algn="ctr">
              <a:spcBef>
                <a:spcPts val="0"/>
              </a:spcBef>
              <a:buSzTx/>
              <a:buNone/>
              <a:defRPr sz="5200"/>
            </a:lvl4pPr>
            <a:lvl5pPr marL="0" indent="0" algn="ctr">
              <a:spcBef>
                <a:spcPts val="0"/>
              </a:spcBef>
              <a:buSzTx/>
              <a:buNone/>
              <a:defRPr sz="5200"/>
            </a:lvl5pPr>
          </a:lstStyle>
          <a:p>
            <a:r>
              <a:t>Brödtext nivå ett</a:t>
            </a:r>
          </a:p>
          <a:p>
            <a:pPr lvl="1"/>
            <a:r>
              <a:t>Brödtext nivå två</a:t>
            </a:r>
          </a:p>
          <a:p>
            <a:pPr lvl="2"/>
            <a:r>
              <a:t>Brödtext nivå tre</a:t>
            </a:r>
          </a:p>
          <a:p>
            <a:pPr lvl="3"/>
            <a:r>
              <a:t>Brödtext nivå fyra</a:t>
            </a:r>
          </a:p>
          <a:p>
            <a:pPr lvl="4"/>
            <a:r>
              <a:t>Brödtext nivå fem</a:t>
            </a:r>
          </a:p>
        </p:txBody>
      </p:sp>
      <p:sp>
        <p:nvSpPr>
          <p:cNvPr id="23"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1_Titel - Centrerad">
    <p:spTree>
      <p:nvGrpSpPr>
        <p:cNvPr id="1" name=""/>
        <p:cNvGrpSpPr/>
        <p:nvPr/>
      </p:nvGrpSpPr>
      <p:grpSpPr>
        <a:xfrm>
          <a:off x="0" y="0"/>
          <a:ext cx="0" cy="0"/>
          <a:chOff x="0" y="0"/>
          <a:chExt cx="0" cy="0"/>
        </a:xfrm>
      </p:grpSpPr>
      <p:sp>
        <p:nvSpPr>
          <p:cNvPr id="30" name="Titeltext"/>
          <p:cNvSpPr txBox="1">
            <a:spLocks noGrp="1"/>
          </p:cNvSpPr>
          <p:nvPr>
            <p:ph type="title"/>
          </p:nvPr>
        </p:nvSpPr>
        <p:spPr>
          <a:xfrm>
            <a:off x="4833937" y="4536281"/>
            <a:ext cx="14716126" cy="4643438"/>
          </a:xfrm>
          <a:prstGeom prst="rect">
            <a:avLst/>
          </a:prstGeom>
        </p:spPr>
        <p:txBody>
          <a:bodyPr/>
          <a:lstStyle/>
          <a:p>
            <a:r>
              <a:t>Titeltext</a:t>
            </a:r>
          </a:p>
        </p:txBody>
      </p:sp>
      <p:sp>
        <p:nvSpPr>
          <p:cNvPr id="31"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Foto - Vertikalt">
    <p:spTree>
      <p:nvGrpSpPr>
        <p:cNvPr id="1" name=""/>
        <p:cNvGrpSpPr/>
        <p:nvPr/>
      </p:nvGrpSpPr>
      <p:grpSpPr>
        <a:xfrm>
          <a:off x="0" y="0"/>
          <a:ext cx="0" cy="0"/>
          <a:chOff x="0" y="0"/>
          <a:chExt cx="0" cy="0"/>
        </a:xfrm>
      </p:grpSpPr>
      <p:sp>
        <p:nvSpPr>
          <p:cNvPr id="38" name="Bild"/>
          <p:cNvSpPr>
            <a:spLocks noGrp="1"/>
          </p:cNvSpPr>
          <p:nvPr>
            <p:ph type="pic" idx="21"/>
          </p:nvPr>
        </p:nvSpPr>
        <p:spPr>
          <a:xfrm>
            <a:off x="6231433" y="863203"/>
            <a:ext cx="17439681" cy="11626455"/>
          </a:xfrm>
          <a:prstGeom prst="rect">
            <a:avLst/>
          </a:prstGeom>
        </p:spPr>
        <p:txBody>
          <a:bodyPr lIns="91439" tIns="45719" rIns="91439" bIns="45719" anchor="t">
            <a:noAutofit/>
          </a:bodyPr>
          <a:lstStyle/>
          <a:p>
            <a:endParaRPr/>
          </a:p>
        </p:txBody>
      </p:sp>
      <p:sp>
        <p:nvSpPr>
          <p:cNvPr id="39" name="Titeltext"/>
          <p:cNvSpPr txBox="1">
            <a:spLocks noGrp="1"/>
          </p:cNvSpPr>
          <p:nvPr>
            <p:ph type="title"/>
          </p:nvPr>
        </p:nvSpPr>
        <p:spPr>
          <a:xfrm>
            <a:off x="4387453" y="892968"/>
            <a:ext cx="7500938" cy="5607845"/>
          </a:xfrm>
          <a:prstGeom prst="rect">
            <a:avLst/>
          </a:prstGeom>
        </p:spPr>
        <p:txBody>
          <a:bodyPr anchor="b"/>
          <a:lstStyle>
            <a:lvl1pPr>
              <a:defRPr sz="8400"/>
            </a:lvl1pPr>
          </a:lstStyle>
          <a:p>
            <a:r>
              <a:t>Titeltext</a:t>
            </a:r>
          </a:p>
        </p:txBody>
      </p:sp>
      <p:sp>
        <p:nvSpPr>
          <p:cNvPr id="40" name="Brödtext nivå ett…"/>
          <p:cNvSpPr txBox="1">
            <a:spLocks noGrp="1"/>
          </p:cNvSpPr>
          <p:nvPr>
            <p:ph type="body" sz="quarter" idx="1"/>
          </p:nvPr>
        </p:nvSpPr>
        <p:spPr>
          <a:xfrm>
            <a:off x="4387453" y="6643687"/>
            <a:ext cx="7500938" cy="5786438"/>
          </a:xfrm>
          <a:prstGeom prst="rect">
            <a:avLst/>
          </a:prstGeom>
        </p:spPr>
        <p:txBody>
          <a:bodyPr anchor="t"/>
          <a:lstStyle>
            <a:lvl1pPr marL="0" indent="0" algn="ctr">
              <a:spcBef>
                <a:spcPts val="0"/>
              </a:spcBef>
              <a:buSzTx/>
              <a:buNone/>
              <a:defRPr sz="5200"/>
            </a:lvl1pPr>
            <a:lvl2pPr marL="0" indent="0" algn="ctr">
              <a:spcBef>
                <a:spcPts val="0"/>
              </a:spcBef>
              <a:buSzTx/>
              <a:buNone/>
              <a:defRPr sz="5200"/>
            </a:lvl2pPr>
            <a:lvl3pPr marL="0" indent="0" algn="ctr">
              <a:spcBef>
                <a:spcPts val="0"/>
              </a:spcBef>
              <a:buSzTx/>
              <a:buNone/>
              <a:defRPr sz="5200"/>
            </a:lvl3pPr>
            <a:lvl4pPr marL="0" indent="0" algn="ctr">
              <a:spcBef>
                <a:spcPts val="0"/>
              </a:spcBef>
              <a:buSzTx/>
              <a:buNone/>
              <a:defRPr sz="5200"/>
            </a:lvl4pPr>
            <a:lvl5pPr marL="0" indent="0" algn="ctr">
              <a:spcBef>
                <a:spcPts val="0"/>
              </a:spcBef>
              <a:buSzTx/>
              <a:buNone/>
              <a:defRPr sz="5200"/>
            </a:lvl5pPr>
          </a:lstStyle>
          <a:p>
            <a:r>
              <a:t>Brödtext nivå ett</a:t>
            </a:r>
          </a:p>
          <a:p>
            <a:pPr lvl="1"/>
            <a:r>
              <a:t>Brödtext nivå två</a:t>
            </a:r>
          </a:p>
          <a:p>
            <a:pPr lvl="2"/>
            <a:r>
              <a:t>Brödtext nivå tre</a:t>
            </a:r>
          </a:p>
          <a:p>
            <a:pPr lvl="3"/>
            <a:r>
              <a:t>Brödtext nivå fyra</a:t>
            </a:r>
          </a:p>
          <a:p>
            <a:pPr lvl="4"/>
            <a:r>
              <a:t>Brödtext nivå fem</a:t>
            </a:r>
          </a:p>
        </p:txBody>
      </p:sp>
      <p:sp>
        <p:nvSpPr>
          <p:cNvPr id="41"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el - Upptill">
    <p:spTree>
      <p:nvGrpSpPr>
        <p:cNvPr id="1" name=""/>
        <p:cNvGrpSpPr/>
        <p:nvPr/>
      </p:nvGrpSpPr>
      <p:grpSpPr>
        <a:xfrm>
          <a:off x="0" y="0"/>
          <a:ext cx="0" cy="0"/>
          <a:chOff x="0" y="0"/>
          <a:chExt cx="0" cy="0"/>
        </a:xfrm>
      </p:grpSpPr>
      <p:sp>
        <p:nvSpPr>
          <p:cNvPr id="48" name="Titeltext"/>
          <p:cNvSpPr txBox="1">
            <a:spLocks noGrp="1"/>
          </p:cNvSpPr>
          <p:nvPr>
            <p:ph type="title"/>
          </p:nvPr>
        </p:nvSpPr>
        <p:spPr>
          <a:prstGeom prst="rect">
            <a:avLst/>
          </a:prstGeom>
        </p:spPr>
        <p:txBody>
          <a:bodyPr/>
          <a:lstStyle/>
          <a:p>
            <a:r>
              <a:t>Titeltext</a:t>
            </a:r>
          </a:p>
        </p:txBody>
      </p:sp>
      <p:sp>
        <p:nvSpPr>
          <p:cNvPr id="49"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extLst>
    <p:ext uri="{DCECCB84-F9BA-43D5-87BE-67443E8EF086}">
      <p15:sldGuideLst xmlns:p15="http://schemas.microsoft.com/office/powerpoint/2012/main">
        <p15:guide id="1" orient="horz" pos="4320" userDrawn="1">
          <p15:clr>
            <a:srgbClr val="FBAE40"/>
          </p15:clr>
        </p15:guide>
        <p15:guide id="2" pos="768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el och punkter">
    <p:spTree>
      <p:nvGrpSpPr>
        <p:cNvPr id="1" name=""/>
        <p:cNvGrpSpPr/>
        <p:nvPr/>
      </p:nvGrpSpPr>
      <p:grpSpPr>
        <a:xfrm>
          <a:off x="0" y="0"/>
          <a:ext cx="0" cy="0"/>
          <a:chOff x="0" y="0"/>
          <a:chExt cx="0" cy="0"/>
        </a:xfrm>
      </p:grpSpPr>
      <p:sp>
        <p:nvSpPr>
          <p:cNvPr id="56" name="Titeltext"/>
          <p:cNvSpPr txBox="1">
            <a:spLocks noGrp="1"/>
          </p:cNvSpPr>
          <p:nvPr>
            <p:ph type="title"/>
          </p:nvPr>
        </p:nvSpPr>
        <p:spPr>
          <a:prstGeom prst="rect">
            <a:avLst/>
          </a:prstGeom>
        </p:spPr>
        <p:txBody>
          <a:bodyPr/>
          <a:lstStyle/>
          <a:p>
            <a:r>
              <a:t>Titeltext</a:t>
            </a:r>
          </a:p>
        </p:txBody>
      </p:sp>
      <p:sp>
        <p:nvSpPr>
          <p:cNvPr id="57" name="Brödtext nivå ett…"/>
          <p:cNvSpPr txBox="1">
            <a:spLocks noGrp="1"/>
          </p:cNvSpPr>
          <p:nvPr>
            <p:ph type="body" idx="1"/>
          </p:nvPr>
        </p:nvSpPr>
        <p:spPr>
          <a:prstGeom prst="rect">
            <a:avLst/>
          </a:prstGeom>
        </p:spPr>
        <p:txBody>
          <a:bodyPr/>
          <a:lstStyle/>
          <a:p>
            <a:r>
              <a:t>Brödtext nivå ett</a:t>
            </a:r>
          </a:p>
          <a:p>
            <a:pPr lvl="1"/>
            <a:r>
              <a:t>Brödtext nivå två</a:t>
            </a:r>
          </a:p>
          <a:p>
            <a:pPr lvl="2"/>
            <a:r>
              <a:t>Brödtext nivå tre</a:t>
            </a:r>
          </a:p>
          <a:p>
            <a:pPr lvl="3"/>
            <a:r>
              <a:t>Brödtext nivå fyra</a:t>
            </a:r>
          </a:p>
          <a:p>
            <a:pPr lvl="4"/>
            <a:r>
              <a:t>Brödtext nivå fem</a:t>
            </a:r>
          </a:p>
        </p:txBody>
      </p:sp>
      <p:sp>
        <p:nvSpPr>
          <p:cNvPr id="58"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el, punkter och bild">
    <p:spTree>
      <p:nvGrpSpPr>
        <p:cNvPr id="1" name=""/>
        <p:cNvGrpSpPr/>
        <p:nvPr/>
      </p:nvGrpSpPr>
      <p:grpSpPr>
        <a:xfrm>
          <a:off x="0" y="0"/>
          <a:ext cx="0" cy="0"/>
          <a:chOff x="0" y="0"/>
          <a:chExt cx="0" cy="0"/>
        </a:xfrm>
      </p:grpSpPr>
      <p:sp>
        <p:nvSpPr>
          <p:cNvPr id="65" name="Bild"/>
          <p:cNvSpPr>
            <a:spLocks noGrp="1"/>
          </p:cNvSpPr>
          <p:nvPr>
            <p:ph type="pic" sz="half" idx="21"/>
          </p:nvPr>
        </p:nvSpPr>
        <p:spPr>
          <a:xfrm>
            <a:off x="8794253" y="3637358"/>
            <a:ext cx="13260587" cy="8840392"/>
          </a:xfrm>
          <a:prstGeom prst="rect">
            <a:avLst/>
          </a:prstGeom>
        </p:spPr>
        <p:txBody>
          <a:bodyPr lIns="91439" tIns="45719" rIns="91439" bIns="45719" anchor="t">
            <a:noAutofit/>
          </a:bodyPr>
          <a:lstStyle/>
          <a:p>
            <a:endParaRPr/>
          </a:p>
        </p:txBody>
      </p:sp>
      <p:sp>
        <p:nvSpPr>
          <p:cNvPr id="66" name="Titeltext"/>
          <p:cNvSpPr txBox="1">
            <a:spLocks noGrp="1"/>
          </p:cNvSpPr>
          <p:nvPr>
            <p:ph type="title"/>
          </p:nvPr>
        </p:nvSpPr>
        <p:spPr>
          <a:prstGeom prst="rect">
            <a:avLst/>
          </a:prstGeom>
        </p:spPr>
        <p:txBody>
          <a:bodyPr/>
          <a:lstStyle/>
          <a:p>
            <a:r>
              <a:t>Titeltext</a:t>
            </a:r>
          </a:p>
        </p:txBody>
      </p:sp>
      <p:sp>
        <p:nvSpPr>
          <p:cNvPr id="67" name="Brödtext nivå ett…"/>
          <p:cNvSpPr txBox="1">
            <a:spLocks noGrp="1"/>
          </p:cNvSpPr>
          <p:nvPr>
            <p:ph type="body" sz="quarter" idx="1"/>
          </p:nvPr>
        </p:nvSpPr>
        <p:spPr>
          <a:xfrm>
            <a:off x="4387453" y="3643312"/>
            <a:ext cx="7500938" cy="8840392"/>
          </a:xfrm>
          <a:prstGeom prst="rect">
            <a:avLst/>
          </a:prstGeom>
        </p:spPr>
        <p:txBody>
          <a:bodyPr/>
          <a:lstStyle>
            <a:lvl1pPr marL="465364" indent="-465364">
              <a:spcBef>
                <a:spcPts val="4500"/>
              </a:spcBef>
              <a:defRPr sz="3800"/>
            </a:lvl1pPr>
            <a:lvl2pPr marL="808264" indent="-465364">
              <a:spcBef>
                <a:spcPts val="4500"/>
              </a:spcBef>
              <a:defRPr sz="3800"/>
            </a:lvl2pPr>
            <a:lvl3pPr marL="1151164" indent="-465364">
              <a:spcBef>
                <a:spcPts val="4500"/>
              </a:spcBef>
              <a:defRPr sz="3800"/>
            </a:lvl3pPr>
            <a:lvl4pPr marL="1494064" indent="-465364">
              <a:spcBef>
                <a:spcPts val="4500"/>
              </a:spcBef>
              <a:defRPr sz="3800"/>
            </a:lvl4pPr>
            <a:lvl5pPr marL="1836964" indent="-465364">
              <a:spcBef>
                <a:spcPts val="4500"/>
              </a:spcBef>
              <a:defRPr sz="3800"/>
            </a:lvl5pPr>
          </a:lstStyle>
          <a:p>
            <a:r>
              <a:t>Brödtext nivå ett</a:t>
            </a:r>
          </a:p>
          <a:p>
            <a:pPr lvl="1"/>
            <a:r>
              <a:t>Brödtext nivå två</a:t>
            </a:r>
          </a:p>
          <a:p>
            <a:pPr lvl="2"/>
            <a:r>
              <a:t>Brödtext nivå tre</a:t>
            </a:r>
          </a:p>
          <a:p>
            <a:pPr lvl="3"/>
            <a:r>
              <a:t>Brödtext nivå fyra</a:t>
            </a:r>
          </a:p>
          <a:p>
            <a:pPr lvl="4"/>
            <a:r>
              <a:t>Brödtext nivå fem</a:t>
            </a:r>
          </a:p>
        </p:txBody>
      </p:sp>
      <p:sp>
        <p:nvSpPr>
          <p:cNvPr id="68" name="Diabildsnummer"/>
          <p:cNvSpPr txBox="1">
            <a:spLocks noGrp="1"/>
          </p:cNvSpPr>
          <p:nvPr>
            <p:ph type="sldNum" sz="quarter" idx="2"/>
          </p:nvPr>
        </p:nvSpPr>
        <p:spPr>
          <a:xfrm>
            <a:off x="11954103" y="13073062"/>
            <a:ext cx="466269" cy="473076"/>
          </a:xfrm>
          <a:prstGeom prst="rect">
            <a:avLst/>
          </a:prstGeom>
        </p:spPr>
        <p:txBody>
          <a:bodyPr/>
          <a:lstStyle>
            <a:lvl1pPr>
              <a:defRPr>
                <a:latin typeface="Helvetica Light"/>
                <a:ea typeface="Helvetica Light"/>
                <a:cs typeface="Helvetica Light"/>
                <a:sym typeface="Helvetica Light"/>
              </a:defRPr>
            </a:lvl1p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Punkter">
    <p:spTree>
      <p:nvGrpSpPr>
        <p:cNvPr id="1" name=""/>
        <p:cNvGrpSpPr/>
        <p:nvPr/>
      </p:nvGrpSpPr>
      <p:grpSpPr>
        <a:xfrm>
          <a:off x="0" y="0"/>
          <a:ext cx="0" cy="0"/>
          <a:chOff x="0" y="0"/>
          <a:chExt cx="0" cy="0"/>
        </a:xfrm>
      </p:grpSpPr>
      <p:sp>
        <p:nvSpPr>
          <p:cNvPr id="75" name="Brödtext nivå ett…"/>
          <p:cNvSpPr txBox="1">
            <a:spLocks noGrp="1"/>
          </p:cNvSpPr>
          <p:nvPr>
            <p:ph type="body" idx="1"/>
          </p:nvPr>
        </p:nvSpPr>
        <p:spPr>
          <a:xfrm>
            <a:off x="4387453" y="1785937"/>
            <a:ext cx="15609094" cy="10144126"/>
          </a:xfrm>
          <a:prstGeom prst="rect">
            <a:avLst/>
          </a:prstGeom>
        </p:spPr>
        <p:txBody>
          <a:bodyPr/>
          <a:lstStyle/>
          <a:p>
            <a:r>
              <a:t>Brödtext nivå ett</a:t>
            </a:r>
          </a:p>
          <a:p>
            <a:pPr lvl="1"/>
            <a:r>
              <a:t>Brödtext nivå två</a:t>
            </a:r>
          </a:p>
          <a:p>
            <a:pPr lvl="2"/>
            <a:r>
              <a:t>Brödtext nivå tre</a:t>
            </a:r>
          </a:p>
          <a:p>
            <a:pPr lvl="3"/>
            <a:r>
              <a:t>Brödtext nivå fyra</a:t>
            </a:r>
          </a:p>
          <a:p>
            <a:pPr lvl="4"/>
            <a:r>
              <a:t>Brödtext nivå fem</a:t>
            </a:r>
          </a:p>
        </p:txBody>
      </p:sp>
      <p:sp>
        <p:nvSpPr>
          <p:cNvPr id="76"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Foto - 3 per sida">
    <p:spTree>
      <p:nvGrpSpPr>
        <p:cNvPr id="1" name=""/>
        <p:cNvGrpSpPr/>
        <p:nvPr/>
      </p:nvGrpSpPr>
      <p:grpSpPr>
        <a:xfrm>
          <a:off x="0" y="0"/>
          <a:ext cx="0" cy="0"/>
          <a:chOff x="0" y="0"/>
          <a:chExt cx="0" cy="0"/>
        </a:xfrm>
      </p:grpSpPr>
      <p:sp>
        <p:nvSpPr>
          <p:cNvPr id="83" name="Bild"/>
          <p:cNvSpPr>
            <a:spLocks noGrp="1"/>
          </p:cNvSpPr>
          <p:nvPr>
            <p:ph type="pic" sz="quarter" idx="21"/>
          </p:nvPr>
        </p:nvSpPr>
        <p:spPr>
          <a:xfrm>
            <a:off x="12442031" y="7072312"/>
            <a:ext cx="8514489" cy="5679282"/>
          </a:xfrm>
          <a:prstGeom prst="rect">
            <a:avLst/>
          </a:prstGeom>
        </p:spPr>
        <p:txBody>
          <a:bodyPr lIns="91439" tIns="45719" rIns="91439" bIns="45719" anchor="t">
            <a:noAutofit/>
          </a:bodyPr>
          <a:lstStyle/>
          <a:p>
            <a:endParaRPr/>
          </a:p>
        </p:txBody>
      </p:sp>
      <p:sp>
        <p:nvSpPr>
          <p:cNvPr id="84" name="Bild"/>
          <p:cNvSpPr>
            <a:spLocks noGrp="1"/>
          </p:cNvSpPr>
          <p:nvPr>
            <p:ph type="pic" sz="quarter" idx="22"/>
          </p:nvPr>
        </p:nvSpPr>
        <p:spPr>
          <a:xfrm>
            <a:off x="12192000" y="1250156"/>
            <a:ext cx="8251032" cy="5500689"/>
          </a:xfrm>
          <a:prstGeom prst="rect">
            <a:avLst/>
          </a:prstGeom>
        </p:spPr>
        <p:txBody>
          <a:bodyPr lIns="91439" tIns="45719" rIns="91439" bIns="45719" anchor="t">
            <a:noAutofit/>
          </a:bodyPr>
          <a:lstStyle/>
          <a:p>
            <a:endParaRPr/>
          </a:p>
        </p:txBody>
      </p:sp>
      <p:sp>
        <p:nvSpPr>
          <p:cNvPr id="85" name="Bild"/>
          <p:cNvSpPr>
            <a:spLocks noGrp="1"/>
          </p:cNvSpPr>
          <p:nvPr>
            <p:ph type="pic" idx="23"/>
          </p:nvPr>
        </p:nvSpPr>
        <p:spPr>
          <a:xfrm>
            <a:off x="-291704" y="1250156"/>
            <a:ext cx="16850320" cy="11233548"/>
          </a:xfrm>
          <a:prstGeom prst="rect">
            <a:avLst/>
          </a:prstGeom>
        </p:spPr>
        <p:txBody>
          <a:bodyPr lIns="91439" tIns="45719" rIns="91439" bIns="45719" anchor="t">
            <a:noAutofit/>
          </a:bodyPr>
          <a:lstStyle/>
          <a:p>
            <a:endParaRPr/>
          </a:p>
        </p:txBody>
      </p:sp>
      <p:sp>
        <p:nvSpPr>
          <p:cNvPr id="86"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Citat">
    <p:spTree>
      <p:nvGrpSpPr>
        <p:cNvPr id="1" name=""/>
        <p:cNvGrpSpPr/>
        <p:nvPr/>
      </p:nvGrpSpPr>
      <p:grpSpPr>
        <a:xfrm>
          <a:off x="0" y="0"/>
          <a:ext cx="0" cy="0"/>
          <a:chOff x="0" y="0"/>
          <a:chExt cx="0" cy="0"/>
        </a:xfrm>
      </p:grpSpPr>
      <p:sp>
        <p:nvSpPr>
          <p:cNvPr id="93" name="–Johnny Appleseed"/>
          <p:cNvSpPr txBox="1">
            <a:spLocks noGrp="1"/>
          </p:cNvSpPr>
          <p:nvPr>
            <p:ph type="body" sz="quarter" idx="21"/>
          </p:nvPr>
        </p:nvSpPr>
        <p:spPr>
          <a:xfrm>
            <a:off x="4833937" y="8947546"/>
            <a:ext cx="14716126" cy="647701"/>
          </a:xfrm>
          <a:prstGeom prst="rect">
            <a:avLst/>
          </a:prstGeom>
        </p:spPr>
        <p:txBody>
          <a:bodyPr anchor="t">
            <a:spAutoFit/>
          </a:bodyPr>
          <a:lstStyle>
            <a:lvl1pPr marL="0" indent="0" algn="ctr">
              <a:spcBef>
                <a:spcPts val="0"/>
              </a:spcBef>
              <a:buSzTx/>
              <a:buNone/>
              <a:defRPr sz="3200" i="1"/>
            </a:lvl1pPr>
          </a:lstStyle>
          <a:p>
            <a:r>
              <a:t>–Johnny Appleseed</a:t>
            </a:r>
          </a:p>
        </p:txBody>
      </p:sp>
      <p:sp>
        <p:nvSpPr>
          <p:cNvPr id="94" name="”Skriv ett citat här.”"/>
          <p:cNvSpPr txBox="1">
            <a:spLocks noGrp="1"/>
          </p:cNvSpPr>
          <p:nvPr>
            <p:ph type="body" sz="quarter" idx="22"/>
          </p:nvPr>
        </p:nvSpPr>
        <p:spPr>
          <a:xfrm>
            <a:off x="4833937" y="5997575"/>
            <a:ext cx="14716126" cy="863601"/>
          </a:xfrm>
          <a:prstGeom prst="rect">
            <a:avLst/>
          </a:prstGeom>
        </p:spPr>
        <p:txBody>
          <a:bodyPr>
            <a:spAutoFit/>
          </a:bodyPr>
          <a:lstStyle>
            <a:lvl1pPr marL="0" indent="0" algn="ctr">
              <a:spcBef>
                <a:spcPts val="0"/>
              </a:spcBef>
              <a:buSzTx/>
              <a:buNone/>
              <a:defRPr sz="4600">
                <a:latin typeface="+mn-lt"/>
                <a:ea typeface="+mn-ea"/>
                <a:cs typeface="+mn-cs"/>
                <a:sym typeface="Helvetica Neue Medium"/>
              </a:defRPr>
            </a:lvl1pPr>
          </a:lstStyle>
          <a:p>
            <a:r>
              <a:t>”Skriv ett citat här.” </a:t>
            </a:r>
          </a:p>
        </p:txBody>
      </p:sp>
      <p:sp>
        <p:nvSpPr>
          <p:cNvPr id="95"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Foto">
    <p:spTree>
      <p:nvGrpSpPr>
        <p:cNvPr id="1" name=""/>
        <p:cNvGrpSpPr/>
        <p:nvPr/>
      </p:nvGrpSpPr>
      <p:grpSpPr>
        <a:xfrm>
          <a:off x="0" y="0"/>
          <a:ext cx="0" cy="0"/>
          <a:chOff x="0" y="0"/>
          <a:chExt cx="0" cy="0"/>
        </a:xfrm>
      </p:grpSpPr>
      <p:sp>
        <p:nvSpPr>
          <p:cNvPr id="102" name="Bild"/>
          <p:cNvSpPr>
            <a:spLocks noGrp="1"/>
          </p:cNvSpPr>
          <p:nvPr>
            <p:ph type="pic" idx="21"/>
          </p:nvPr>
        </p:nvSpPr>
        <p:spPr>
          <a:xfrm>
            <a:off x="1712269" y="0"/>
            <a:ext cx="20959463" cy="13983891"/>
          </a:xfrm>
          <a:prstGeom prst="rect">
            <a:avLst/>
          </a:prstGeom>
        </p:spPr>
        <p:txBody>
          <a:bodyPr lIns="91439" tIns="45719" rIns="91439" bIns="45719" anchor="t">
            <a:noAutofit/>
          </a:bodyPr>
          <a:lstStyle/>
          <a:p>
            <a:endParaRPr/>
          </a:p>
        </p:txBody>
      </p:sp>
      <p:sp>
        <p:nvSpPr>
          <p:cNvPr id="103"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Titel - Centrerad">
    <p:spTree>
      <p:nvGrpSpPr>
        <p:cNvPr id="1" name=""/>
        <p:cNvGrpSpPr/>
        <p:nvPr/>
      </p:nvGrpSpPr>
      <p:grpSpPr>
        <a:xfrm>
          <a:off x="0" y="0"/>
          <a:ext cx="0" cy="0"/>
          <a:chOff x="0" y="0"/>
          <a:chExt cx="0" cy="0"/>
        </a:xfrm>
      </p:grpSpPr>
      <p:sp>
        <p:nvSpPr>
          <p:cNvPr id="135" name="Titeltext"/>
          <p:cNvSpPr txBox="1">
            <a:spLocks noGrp="1"/>
          </p:cNvSpPr>
          <p:nvPr>
            <p:ph type="title"/>
          </p:nvPr>
        </p:nvSpPr>
        <p:spPr>
          <a:xfrm>
            <a:off x="4833937" y="4536281"/>
            <a:ext cx="14716126" cy="4643438"/>
          </a:xfrm>
          <a:prstGeom prst="rect">
            <a:avLst/>
          </a:prstGeom>
        </p:spPr>
        <p:txBody>
          <a:bodyPr/>
          <a:lstStyle/>
          <a:p>
            <a:r>
              <a:t>Titeltext</a:t>
            </a:r>
          </a:p>
        </p:txBody>
      </p:sp>
      <p:sp>
        <p:nvSpPr>
          <p:cNvPr id="136"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el och undertitel">
    <p:spTree>
      <p:nvGrpSpPr>
        <p:cNvPr id="1" name=""/>
        <p:cNvGrpSpPr/>
        <p:nvPr/>
      </p:nvGrpSpPr>
      <p:grpSpPr>
        <a:xfrm>
          <a:off x="0" y="0"/>
          <a:ext cx="0" cy="0"/>
          <a:chOff x="0" y="0"/>
          <a:chExt cx="0" cy="0"/>
        </a:xfrm>
      </p:grpSpPr>
      <p:sp>
        <p:nvSpPr>
          <p:cNvPr id="27" name="Titeltext"/>
          <p:cNvSpPr txBox="1">
            <a:spLocks noGrp="1"/>
          </p:cNvSpPr>
          <p:nvPr>
            <p:ph type="title"/>
          </p:nvPr>
        </p:nvSpPr>
        <p:spPr>
          <a:xfrm>
            <a:off x="4833939" y="2303861"/>
            <a:ext cx="14716126" cy="4643438"/>
          </a:xfrm>
          <a:prstGeom prst="rect">
            <a:avLst/>
          </a:prstGeom>
        </p:spPr>
        <p:txBody>
          <a:bodyPr anchor="b"/>
          <a:lstStyle/>
          <a:p>
            <a:r>
              <a:t>Titeltext</a:t>
            </a:r>
          </a:p>
        </p:txBody>
      </p:sp>
      <p:sp>
        <p:nvSpPr>
          <p:cNvPr id="28" name="Brödtext nivå ett…"/>
          <p:cNvSpPr txBox="1">
            <a:spLocks noGrp="1"/>
          </p:cNvSpPr>
          <p:nvPr>
            <p:ph type="body" sz="quarter" idx="1"/>
          </p:nvPr>
        </p:nvSpPr>
        <p:spPr>
          <a:xfrm>
            <a:off x="4833939" y="7090173"/>
            <a:ext cx="14716126" cy="1589486"/>
          </a:xfrm>
          <a:prstGeom prst="rect">
            <a:avLst/>
          </a:prstGeom>
        </p:spPr>
        <p:txBody>
          <a:bodyPr anchor="t"/>
          <a:lstStyle>
            <a:lvl1pPr marL="0" indent="0" algn="ctr">
              <a:spcBef>
                <a:spcPts val="0"/>
              </a:spcBef>
              <a:buSzTx/>
              <a:buNone/>
              <a:defRPr sz="5200"/>
            </a:lvl1pPr>
            <a:lvl2pPr marL="0" indent="0" algn="ctr">
              <a:spcBef>
                <a:spcPts val="0"/>
              </a:spcBef>
              <a:buSzTx/>
              <a:buNone/>
              <a:defRPr sz="5200"/>
            </a:lvl2pPr>
            <a:lvl3pPr marL="0" indent="0" algn="ctr">
              <a:spcBef>
                <a:spcPts val="0"/>
              </a:spcBef>
              <a:buSzTx/>
              <a:buNone/>
              <a:defRPr sz="5200"/>
            </a:lvl3pPr>
            <a:lvl4pPr marL="0" indent="0" algn="ctr">
              <a:spcBef>
                <a:spcPts val="0"/>
              </a:spcBef>
              <a:buSzTx/>
              <a:buNone/>
              <a:defRPr sz="5200"/>
            </a:lvl4pPr>
            <a:lvl5pPr marL="0" indent="0" algn="ctr">
              <a:spcBef>
                <a:spcPts val="0"/>
              </a:spcBef>
              <a:buSzTx/>
              <a:buNone/>
              <a:defRPr sz="5200"/>
            </a:lvl5pPr>
          </a:lstStyle>
          <a:p>
            <a:r>
              <a:t>Brödtext nivå ett</a:t>
            </a:r>
          </a:p>
          <a:p>
            <a:pPr lvl="1"/>
            <a:r>
              <a:t>Brödtext nivå två</a:t>
            </a:r>
          </a:p>
          <a:p>
            <a:pPr lvl="2"/>
            <a:r>
              <a:t>Brödtext nivå tre</a:t>
            </a:r>
          </a:p>
          <a:p>
            <a:pPr lvl="3"/>
            <a:r>
              <a:t>Brödtext nivå fyra</a:t>
            </a:r>
          </a:p>
          <a:p>
            <a:pPr lvl="4"/>
            <a:r>
              <a:t>Brödtext nivå fem</a:t>
            </a:r>
          </a:p>
        </p:txBody>
      </p:sp>
      <p:sp>
        <p:nvSpPr>
          <p:cNvPr id="29" name="Diabildsnummer"/>
          <p:cNvSpPr txBox="1">
            <a:spLocks noGrp="1"/>
          </p:cNvSpPr>
          <p:nvPr>
            <p:ph type="sldNum" sz="quarter" idx="2"/>
          </p:nvPr>
        </p:nvSpPr>
        <p:spPr>
          <a:xfrm>
            <a:off x="12035858" y="13073062"/>
            <a:ext cx="448840" cy="482823"/>
          </a:xfrm>
          <a:prstGeom prst="rect">
            <a:avLst/>
          </a:prstGeom>
        </p:spPr>
        <p:txBody>
          <a:bodyPr/>
          <a:lstStyle>
            <a:lvl1pPr>
              <a:defRPr>
                <a:latin typeface="Helvetica Neue Thin"/>
                <a:ea typeface="Helvetica Neue Thin"/>
                <a:cs typeface="Helvetica Neue Thin"/>
                <a:sym typeface="Helvetica Neue Thin"/>
              </a:defRPr>
            </a:lvl1pPr>
          </a:lstStyle>
          <a:p>
            <a:fld id="{86CB4B4D-7CA3-9044-876B-883B54F8677D}" type="slidenum">
              <a:t>‹#›</a:t>
            </a:fld>
            <a:endParaRPr/>
          </a:p>
        </p:txBody>
      </p:sp>
    </p:spTree>
    <p:extLst>
      <p:ext uri="{BB962C8B-B14F-4D97-AF65-F5344CB8AC3E}">
        <p14:creationId xmlns:p14="http://schemas.microsoft.com/office/powerpoint/2010/main" val="1386796701"/>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Titel - Upptill">
    <p:spTree>
      <p:nvGrpSpPr>
        <p:cNvPr id="1" name=""/>
        <p:cNvGrpSpPr/>
        <p:nvPr/>
      </p:nvGrpSpPr>
      <p:grpSpPr>
        <a:xfrm>
          <a:off x="0" y="0"/>
          <a:ext cx="0" cy="0"/>
          <a:chOff x="0" y="0"/>
          <a:chExt cx="0" cy="0"/>
        </a:xfrm>
      </p:grpSpPr>
      <p:sp>
        <p:nvSpPr>
          <p:cNvPr id="36" name="Titeltext"/>
          <p:cNvSpPr txBox="1">
            <a:spLocks noGrp="1"/>
          </p:cNvSpPr>
          <p:nvPr>
            <p:ph type="title"/>
          </p:nvPr>
        </p:nvSpPr>
        <p:spPr>
          <a:prstGeom prst="rect">
            <a:avLst/>
          </a:prstGeom>
        </p:spPr>
        <p:txBody>
          <a:bodyPr/>
          <a:lstStyle/>
          <a:p>
            <a:r>
              <a:t>Titeltext</a:t>
            </a:r>
          </a:p>
        </p:txBody>
      </p:sp>
      <p:sp>
        <p:nvSpPr>
          <p:cNvPr id="37"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881004288"/>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4342857" y="5226824"/>
            <a:ext cx="15698286" cy="1618776"/>
          </a:xfrm>
          <a:prstGeom prst="rect">
            <a:avLst/>
          </a:prstGeom>
        </p:spPr>
        <p:txBody>
          <a:bodyPr wrap="square" lIns="0" tIns="0" rIns="0" bIns="0">
            <a:spAutoFit/>
          </a:bodyPr>
          <a:lstStyle>
            <a:lvl1pPr>
              <a:defRPr sz="10520" b="1" i="0">
                <a:solidFill>
                  <a:schemeClr val="tx1"/>
                </a:solidFill>
                <a:latin typeface="IBM Plex Sans"/>
                <a:cs typeface="IBM Plex Sans"/>
              </a:defRPr>
            </a:lvl1pPr>
          </a:lstStyle>
          <a:p>
            <a:endParaRPr/>
          </a:p>
        </p:txBody>
      </p:sp>
      <p:sp>
        <p:nvSpPr>
          <p:cNvPr id="3" name="Holder 3"/>
          <p:cNvSpPr>
            <a:spLocks noGrp="1"/>
          </p:cNvSpPr>
          <p:nvPr>
            <p:ph type="subTitle" idx="4"/>
          </p:nvPr>
        </p:nvSpPr>
        <p:spPr>
          <a:xfrm>
            <a:off x="3657600" y="9200086"/>
            <a:ext cx="17068800" cy="390748"/>
          </a:xfrm>
          <a:prstGeom prst="rect">
            <a:avLst/>
          </a:prstGeom>
        </p:spPr>
        <p:txBody>
          <a:bodyPr wrap="square" lIns="0" tIns="0" rIns="0" bIns="0">
            <a:spAutoFit/>
          </a:bodyPr>
          <a:lstStyle>
            <a:lvl1pPr>
              <a:defRPr sz="2540" b="1" i="1">
                <a:solidFill>
                  <a:srgbClr val="402E00"/>
                </a:solidFill>
                <a:latin typeface="Noto Serif"/>
                <a:cs typeface="Noto Serif"/>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2/19/2026</a:t>
            </a:fld>
            <a:endParaRPr lang="en-US"/>
          </a:p>
        </p:txBody>
      </p:sp>
      <p:sp>
        <p:nvSpPr>
          <p:cNvPr id="6" name="Holder 6"/>
          <p:cNvSpPr>
            <a:spLocks noGrp="1"/>
          </p:cNvSpPr>
          <p:nvPr>
            <p:ph type="sldNum" sz="quarter" idx="7"/>
          </p:nvPr>
        </p:nvSpPr>
        <p:spPr>
          <a:xfrm>
            <a:off x="12115802" y="13073063"/>
            <a:ext cx="304572" cy="338554"/>
          </a:xfrm>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7415577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0520" b="1" i="0">
                <a:solidFill>
                  <a:schemeClr val="tx1"/>
                </a:solidFill>
                <a:latin typeface="IBM Plex Sans"/>
                <a:cs typeface="IBM Plex Sans"/>
              </a:defRPr>
            </a:lvl1pPr>
          </a:lstStyle>
          <a:p>
            <a:endParaRPr/>
          </a:p>
        </p:txBody>
      </p:sp>
      <p:sp>
        <p:nvSpPr>
          <p:cNvPr id="3" name="Holder 3"/>
          <p:cNvSpPr>
            <a:spLocks noGrp="1"/>
          </p:cNvSpPr>
          <p:nvPr>
            <p:ph type="body" idx="1"/>
          </p:nvPr>
        </p:nvSpPr>
        <p:spPr/>
        <p:txBody>
          <a:bodyPr lIns="0" tIns="0" rIns="0" bIns="0"/>
          <a:lstStyle>
            <a:lvl1pPr>
              <a:defRPr sz="2540" b="1" i="1">
                <a:solidFill>
                  <a:srgbClr val="402E00"/>
                </a:solidFill>
                <a:latin typeface="Noto Serif"/>
                <a:cs typeface="Noto Serif"/>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2/19/2026</a:t>
            </a:fld>
            <a:endParaRPr lang="en-US"/>
          </a:p>
        </p:txBody>
      </p:sp>
      <p:sp>
        <p:nvSpPr>
          <p:cNvPr id="6" name="Holder 6"/>
          <p:cNvSpPr>
            <a:spLocks noGrp="1"/>
          </p:cNvSpPr>
          <p:nvPr>
            <p:ph type="sldNum" sz="quarter" idx="7"/>
          </p:nvPr>
        </p:nvSpPr>
        <p:spPr>
          <a:xfrm>
            <a:off x="12115802" y="13073063"/>
            <a:ext cx="304572" cy="338554"/>
          </a:xfrm>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2598545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650E704-FF6B-5CA7-12A2-FE4E6ECE6A81}"/>
              </a:ext>
            </a:extLst>
          </p:cNvPr>
          <p:cNvSpPr>
            <a:spLocks noGrp="1"/>
          </p:cNvSpPr>
          <p:nvPr>
            <p:ph type="dt" sz="half" idx="10"/>
          </p:nvPr>
        </p:nvSpPr>
        <p:spPr/>
        <p:txBody>
          <a:bodyPr/>
          <a:lstStyle/>
          <a:p>
            <a:fld id="{F1E72C98-617D-4248-B461-B5D4AC8962AB}" type="datetimeFigureOut">
              <a:rPr lang="sv-SE" smtClean="0"/>
              <a:t>2026-02-19</a:t>
            </a:fld>
            <a:endParaRPr lang="sv-SE"/>
          </a:p>
        </p:txBody>
      </p:sp>
      <p:sp>
        <p:nvSpPr>
          <p:cNvPr id="3" name="Footer Placeholder 2">
            <a:extLst>
              <a:ext uri="{FF2B5EF4-FFF2-40B4-BE49-F238E27FC236}">
                <a16:creationId xmlns:a16="http://schemas.microsoft.com/office/drawing/2014/main" id="{714DB305-A372-AF8E-F7E0-0B19558DE608}"/>
              </a:ext>
            </a:extLst>
          </p:cNvPr>
          <p:cNvSpPr>
            <a:spLocks noGrp="1"/>
          </p:cNvSpPr>
          <p:nvPr>
            <p:ph type="ftr" sz="quarter" idx="11"/>
          </p:nvPr>
        </p:nvSpPr>
        <p:spPr/>
        <p:txBody>
          <a:bodyPr/>
          <a:lstStyle/>
          <a:p>
            <a:endParaRPr lang="sv-SE"/>
          </a:p>
        </p:txBody>
      </p:sp>
      <p:sp>
        <p:nvSpPr>
          <p:cNvPr id="4" name="Slide Number Placeholder 3">
            <a:extLst>
              <a:ext uri="{FF2B5EF4-FFF2-40B4-BE49-F238E27FC236}">
                <a16:creationId xmlns:a16="http://schemas.microsoft.com/office/drawing/2014/main" id="{4A8B0468-3681-605D-406D-9235689E2051}"/>
              </a:ext>
            </a:extLst>
          </p:cNvPr>
          <p:cNvSpPr>
            <a:spLocks noGrp="1"/>
          </p:cNvSpPr>
          <p:nvPr>
            <p:ph type="sldNum" sz="quarter" idx="12"/>
          </p:nvPr>
        </p:nvSpPr>
        <p:spPr>
          <a:xfrm>
            <a:off x="12034954" y="13073062"/>
            <a:ext cx="448840" cy="482823"/>
          </a:xfrm>
        </p:spPr>
        <p:txBody>
          <a:bodyPr/>
          <a:lstStyle/>
          <a:p>
            <a:fld id="{480D9691-C7EA-4925-BD84-D1D48BE1B018}" type="slidenum">
              <a:rPr lang="sv-SE" smtClean="0"/>
              <a:t>‹#›</a:t>
            </a:fld>
            <a:endParaRPr lang="sv-SE"/>
          </a:p>
        </p:txBody>
      </p:sp>
    </p:spTree>
    <p:extLst>
      <p:ext uri="{BB962C8B-B14F-4D97-AF65-F5344CB8AC3E}">
        <p14:creationId xmlns:p14="http://schemas.microsoft.com/office/powerpoint/2010/main" val="7892431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cSld name="1_Titel och undertitel">
    <p:spTree>
      <p:nvGrpSpPr>
        <p:cNvPr id="1" name=""/>
        <p:cNvGrpSpPr/>
        <p:nvPr/>
      </p:nvGrpSpPr>
      <p:grpSpPr>
        <a:xfrm>
          <a:off x="0" y="0"/>
          <a:ext cx="0" cy="0"/>
          <a:chOff x="0" y="0"/>
          <a:chExt cx="0" cy="0"/>
        </a:xfrm>
      </p:grpSpPr>
      <p:sp>
        <p:nvSpPr>
          <p:cNvPr id="11" name="Titeltext"/>
          <p:cNvSpPr txBox="1">
            <a:spLocks noGrp="1"/>
          </p:cNvSpPr>
          <p:nvPr>
            <p:ph type="title"/>
          </p:nvPr>
        </p:nvSpPr>
        <p:spPr>
          <a:xfrm>
            <a:off x="4833939" y="2303861"/>
            <a:ext cx="14716126" cy="4643438"/>
          </a:xfrm>
          <a:prstGeom prst="rect">
            <a:avLst/>
          </a:prstGeom>
        </p:spPr>
        <p:txBody>
          <a:bodyPr anchor="b"/>
          <a:lstStyle/>
          <a:p>
            <a:r>
              <a:t>Titeltext</a:t>
            </a:r>
          </a:p>
        </p:txBody>
      </p:sp>
      <p:sp>
        <p:nvSpPr>
          <p:cNvPr id="12" name="Brödtext nivå ett…"/>
          <p:cNvSpPr txBox="1">
            <a:spLocks noGrp="1"/>
          </p:cNvSpPr>
          <p:nvPr>
            <p:ph type="body" sz="quarter" idx="1"/>
          </p:nvPr>
        </p:nvSpPr>
        <p:spPr>
          <a:xfrm>
            <a:off x="4833939" y="7090173"/>
            <a:ext cx="14716126" cy="1589486"/>
          </a:xfrm>
          <a:prstGeom prst="rect">
            <a:avLst/>
          </a:prstGeom>
        </p:spPr>
        <p:txBody>
          <a:bodyPr anchor="t"/>
          <a:lstStyle>
            <a:lvl1pPr marL="0" indent="0" algn="ctr">
              <a:spcBef>
                <a:spcPts val="0"/>
              </a:spcBef>
              <a:buSzTx/>
              <a:buNone/>
              <a:defRPr sz="5200"/>
            </a:lvl1pPr>
            <a:lvl2pPr marL="0" indent="0" algn="ctr">
              <a:spcBef>
                <a:spcPts val="0"/>
              </a:spcBef>
              <a:buSzTx/>
              <a:buNone/>
              <a:defRPr sz="5200"/>
            </a:lvl2pPr>
            <a:lvl3pPr marL="0" indent="0" algn="ctr">
              <a:spcBef>
                <a:spcPts val="0"/>
              </a:spcBef>
              <a:buSzTx/>
              <a:buNone/>
              <a:defRPr sz="5200"/>
            </a:lvl3pPr>
            <a:lvl4pPr marL="0" indent="0" algn="ctr">
              <a:spcBef>
                <a:spcPts val="0"/>
              </a:spcBef>
              <a:buSzTx/>
              <a:buNone/>
              <a:defRPr sz="5200"/>
            </a:lvl4pPr>
            <a:lvl5pPr marL="0" indent="0" algn="ctr">
              <a:spcBef>
                <a:spcPts val="0"/>
              </a:spcBef>
              <a:buSzTx/>
              <a:buNone/>
              <a:defRPr sz="5200"/>
            </a:lvl5pPr>
          </a:lstStyle>
          <a:p>
            <a:r>
              <a:t>Brödtext nivå ett</a:t>
            </a:r>
          </a:p>
          <a:p>
            <a:pPr lvl="1"/>
            <a:r>
              <a:t>Brödtext nivå två</a:t>
            </a:r>
          </a:p>
          <a:p>
            <a:pPr lvl="2"/>
            <a:r>
              <a:t>Brödtext nivå tre</a:t>
            </a:r>
          </a:p>
          <a:p>
            <a:pPr lvl="3"/>
            <a:r>
              <a:t>Brödtext nivå fyra</a:t>
            </a:r>
          </a:p>
          <a:p>
            <a:pPr lvl="4"/>
            <a:r>
              <a:t>Brödtext nivå fem</a:t>
            </a:r>
          </a:p>
        </p:txBody>
      </p:sp>
      <p:sp>
        <p:nvSpPr>
          <p:cNvPr id="13" name="Diabildsnummer"/>
          <p:cNvSpPr txBox="1">
            <a:spLocks noGrp="1"/>
          </p:cNvSpPr>
          <p:nvPr>
            <p:ph type="sldNum" sz="quarter" idx="2"/>
          </p:nvPr>
        </p:nvSpPr>
        <p:spPr>
          <a:xfrm>
            <a:off x="12035858" y="13073062"/>
            <a:ext cx="448840" cy="482823"/>
          </a:xfrm>
          <a:prstGeom prst="rect">
            <a:avLst/>
          </a:prstGeom>
        </p:spPr>
        <p:txBody>
          <a:bodyPr/>
          <a:lstStyle>
            <a:lvl1pPr>
              <a:defRPr>
                <a:latin typeface="Helvetica Neue Thin"/>
                <a:ea typeface="Helvetica Neue Thin"/>
                <a:cs typeface="Helvetica Neue Thin"/>
                <a:sym typeface="Helvetica Neue Thin"/>
              </a:defRPr>
            </a:lvl1pPr>
          </a:lstStyle>
          <a:p>
            <a:fld id="{86CB4B4D-7CA3-9044-876B-883B54F8677D}" type="slidenum">
              <a:t>‹#›</a:t>
            </a:fld>
            <a:endParaRPr/>
          </a:p>
        </p:txBody>
      </p:sp>
    </p:spTree>
    <p:extLst>
      <p:ext uri="{BB962C8B-B14F-4D97-AF65-F5344CB8AC3E}">
        <p14:creationId xmlns:p14="http://schemas.microsoft.com/office/powerpoint/2010/main" val="3155732864"/>
      </p:ext>
    </p:extLst>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262D565-AEEF-DCFC-728D-1E242330A07E}"/>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AF4CB9A6-626D-0807-E002-BEDABE262F33}"/>
              </a:ext>
            </a:extLst>
          </p:cNvPr>
          <p:cNvSpPr>
            <a:spLocks noGrp="1"/>
          </p:cNvSpPr>
          <p:nvPr>
            <p:ph type="dt" sz="half" idx="10"/>
          </p:nvPr>
        </p:nvSpPr>
        <p:spPr/>
        <p:txBody>
          <a:bodyPr/>
          <a:lstStyle/>
          <a:p>
            <a:fld id="{8F4AD7AD-7DAB-9D41-943C-74EA6870F93F}" type="datetimeFigureOut">
              <a:rPr lang="sv-SE" smtClean="0"/>
              <a:t>2026-02-19</a:t>
            </a:fld>
            <a:endParaRPr lang="sv-SE"/>
          </a:p>
        </p:txBody>
      </p:sp>
      <p:sp>
        <p:nvSpPr>
          <p:cNvPr id="4" name="Platshållare för sidfot 3">
            <a:extLst>
              <a:ext uri="{FF2B5EF4-FFF2-40B4-BE49-F238E27FC236}">
                <a16:creationId xmlns:a16="http://schemas.microsoft.com/office/drawing/2014/main" id="{B35E51F2-DB56-FF58-C8BA-4FDD5618A432}"/>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FB31C0AD-C89E-C836-438F-E79C3AA43A9A}"/>
              </a:ext>
            </a:extLst>
          </p:cNvPr>
          <p:cNvSpPr>
            <a:spLocks noGrp="1"/>
          </p:cNvSpPr>
          <p:nvPr>
            <p:ph type="sldNum" sz="quarter" idx="12"/>
          </p:nvPr>
        </p:nvSpPr>
        <p:spPr>
          <a:xfrm>
            <a:off x="12034954" y="13073062"/>
            <a:ext cx="448840" cy="482823"/>
          </a:xfrm>
        </p:spPr>
        <p:txBody>
          <a:bodyPr/>
          <a:lstStyle/>
          <a:p>
            <a:fld id="{24BE71C3-1F51-7344-A84B-5229A3780F3D}" type="slidenum">
              <a:rPr lang="sv-SE" smtClean="0"/>
              <a:t>‹#›</a:t>
            </a:fld>
            <a:endParaRPr lang="sv-SE"/>
          </a:p>
        </p:txBody>
      </p:sp>
    </p:spTree>
    <p:extLst>
      <p:ext uri="{BB962C8B-B14F-4D97-AF65-F5344CB8AC3E}">
        <p14:creationId xmlns:p14="http://schemas.microsoft.com/office/powerpoint/2010/main" val="241104618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x">
  <p:cSld name="Tom">
    <p:spTree>
      <p:nvGrpSpPr>
        <p:cNvPr id="1" name=""/>
        <p:cNvGrpSpPr/>
        <p:nvPr/>
      </p:nvGrpSpPr>
      <p:grpSpPr>
        <a:xfrm>
          <a:off x="0" y="0"/>
          <a:ext cx="0" cy="0"/>
          <a:chOff x="0" y="0"/>
          <a:chExt cx="0" cy="0"/>
        </a:xfrm>
      </p:grpSpPr>
      <p:sp>
        <p:nvSpPr>
          <p:cNvPr id="110"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509664176"/>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oleObject" Target="../embeddings/oleObject1.bin"/></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98357885-41BC-1DE0-23EE-1EBCB557F612}"/>
              </a:ext>
            </a:extLst>
          </p:cNvPr>
          <p:cNvGraphicFramePr>
            <a:graphicFrameLocks noChangeAspect="1"/>
          </p:cNvGraphicFramePr>
          <p:nvPr userDrawn="1">
            <p:custDataLst>
              <p:tags r:id="rId13"/>
            </p:custDataLst>
            <p:extLst>
              <p:ext uri="{D42A27DB-BD31-4B8C-83A1-F6EECF244321}">
                <p14:modId xmlns:p14="http://schemas.microsoft.com/office/powerpoint/2010/main" val="10296216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4" imgW="416" imgH="416" progId="TCLayout.ActiveDocument.1">
                  <p:embed/>
                </p:oleObj>
              </mc:Choice>
              <mc:Fallback>
                <p:oleObj name="think-cell Slide" r:id="rId14" imgW="416" imgH="416" progId="TCLayout.ActiveDocument.1">
                  <p:embed/>
                  <p:pic>
                    <p:nvPicPr>
                      <p:cNvPr id="5" name="Object 4" hidden="1">
                        <a:extLst>
                          <a:ext uri="{FF2B5EF4-FFF2-40B4-BE49-F238E27FC236}">
                            <a16:creationId xmlns:a16="http://schemas.microsoft.com/office/drawing/2014/main" id="{98357885-41BC-1DE0-23EE-1EBCB557F612}"/>
                          </a:ext>
                        </a:extLst>
                      </p:cNvPr>
                      <p:cNvPicPr/>
                      <p:nvPr/>
                    </p:nvPicPr>
                    <p:blipFill>
                      <a:blip r:embed="rId15"/>
                      <a:stretch>
                        <a:fillRect/>
                      </a:stretch>
                    </p:blipFill>
                    <p:spPr>
                      <a:xfrm>
                        <a:off x="1588" y="1588"/>
                        <a:ext cx="1588" cy="1588"/>
                      </a:xfrm>
                      <a:prstGeom prst="rect">
                        <a:avLst/>
                      </a:prstGeom>
                    </p:spPr>
                  </p:pic>
                </p:oleObj>
              </mc:Fallback>
            </mc:AlternateContent>
          </a:graphicData>
        </a:graphic>
      </p:graphicFrame>
      <p:sp>
        <p:nvSpPr>
          <p:cNvPr id="2" name="Titeltext"/>
          <p:cNvSpPr txBox="1">
            <a:spLocks noGrp="1"/>
          </p:cNvSpPr>
          <p:nvPr>
            <p:ph type="title"/>
          </p:nvPr>
        </p:nvSpPr>
        <p:spPr>
          <a:xfrm>
            <a:off x="4387453" y="357187"/>
            <a:ext cx="15609094" cy="303609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1437" tIns="71437" rIns="71437" bIns="71437" anchor="ctr">
            <a:normAutofit/>
          </a:bodyPr>
          <a:lstStyle/>
          <a:p>
            <a:r>
              <a:t>Titeltext</a:t>
            </a:r>
          </a:p>
        </p:txBody>
      </p:sp>
      <p:sp>
        <p:nvSpPr>
          <p:cNvPr id="3" name="Brödtext nivå ett…"/>
          <p:cNvSpPr txBox="1">
            <a:spLocks noGrp="1"/>
          </p:cNvSpPr>
          <p:nvPr>
            <p:ph type="body" idx="1"/>
          </p:nvPr>
        </p:nvSpPr>
        <p:spPr>
          <a:xfrm>
            <a:off x="4387453" y="3643312"/>
            <a:ext cx="15609094" cy="884039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1437" tIns="71437" rIns="71437" bIns="71437" anchor="ctr">
            <a:normAutofit/>
          </a:bodyPr>
          <a:lstStyle/>
          <a:p>
            <a:r>
              <a:t>Brödtext nivå ett</a:t>
            </a:r>
          </a:p>
          <a:p>
            <a:pPr lvl="1"/>
            <a:r>
              <a:t>Brödtext nivå två</a:t>
            </a:r>
          </a:p>
          <a:p>
            <a:pPr lvl="2"/>
            <a:r>
              <a:t>Brödtext nivå tre</a:t>
            </a:r>
          </a:p>
          <a:p>
            <a:pPr lvl="3"/>
            <a:r>
              <a:t>Brödtext nivå fyra</a:t>
            </a:r>
          </a:p>
          <a:p>
            <a:pPr lvl="4"/>
            <a:r>
              <a:t>Brödtext nivå fem</a:t>
            </a:r>
          </a:p>
        </p:txBody>
      </p:sp>
      <p:sp>
        <p:nvSpPr>
          <p:cNvPr id="4" name="Diabildsnummer"/>
          <p:cNvSpPr txBox="1">
            <a:spLocks noGrp="1"/>
          </p:cNvSpPr>
          <p:nvPr>
            <p:ph type="sldNum" sz="quarter" idx="2"/>
          </p:nvPr>
        </p:nvSpPr>
        <p:spPr>
          <a:xfrm>
            <a:off x="11954103" y="13073062"/>
            <a:ext cx="466269" cy="477671"/>
          </a:xfrm>
          <a:prstGeom prst="rect">
            <a:avLst/>
          </a:prstGeom>
          <a:ln w="12700">
            <a:miter lim="400000"/>
          </a:ln>
        </p:spPr>
        <p:txBody>
          <a:bodyPr wrap="none" lIns="71437" tIns="71437" rIns="71437" bIns="71437">
            <a:spAutoFit/>
          </a:bodyPr>
          <a:lstStyle>
            <a:lvl1pPr>
              <a:defRPr sz="2200" b="0">
                <a:latin typeface="Helvetica Neue Light"/>
                <a:ea typeface="Helvetica Neue Light"/>
                <a:cs typeface="Helvetica Neue Light"/>
                <a:sym typeface="Helvetica Neue Light"/>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3" r:id="rId11"/>
  </p:sldLayoutIdLst>
  <p:transition spd="med"/>
  <p:txStyles>
    <p:titleStyle>
      <a:lvl1pPr marL="0" marR="0" indent="0" algn="ctr" defTabSz="821531"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0" algn="ctr" defTabSz="821531"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0" algn="ctr" defTabSz="821531"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0" algn="ctr" defTabSz="821531"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0" algn="ctr" defTabSz="821531"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0" algn="ctr" defTabSz="821531"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0" algn="ctr" defTabSz="821531"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0" algn="ctr" defTabSz="821531"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0" algn="ctr" defTabSz="821531"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p:titleStyle>
    <p:bodyStyle>
      <a:lvl1pPr marL="611187" marR="0" indent="-611187" algn="l" defTabSz="821531" rtl="0" latinLnBrk="0">
        <a:lnSpc>
          <a:spcPct val="100000"/>
        </a:lnSpc>
        <a:spcBef>
          <a:spcPts val="5900"/>
        </a:spcBef>
        <a:spcAft>
          <a:spcPts val="0"/>
        </a:spcAft>
        <a:buClrTx/>
        <a:buSzPct val="145000"/>
        <a:buFontTx/>
        <a:buChar char="•"/>
        <a:tabLst/>
        <a:defRPr sz="4400" b="0" i="0" u="none" strike="noStrike" cap="none" spc="0" baseline="0">
          <a:solidFill>
            <a:srgbClr val="000000"/>
          </a:solidFill>
          <a:uFillTx/>
          <a:latin typeface="Helvetica Neue"/>
          <a:ea typeface="Helvetica Neue"/>
          <a:cs typeface="Helvetica Neue"/>
          <a:sym typeface="Helvetica Neue"/>
        </a:defRPr>
      </a:lvl1pPr>
      <a:lvl2pPr marL="1055687" marR="0" indent="-611187" algn="l" defTabSz="821531" rtl="0" latinLnBrk="0">
        <a:lnSpc>
          <a:spcPct val="100000"/>
        </a:lnSpc>
        <a:spcBef>
          <a:spcPts val="5900"/>
        </a:spcBef>
        <a:spcAft>
          <a:spcPts val="0"/>
        </a:spcAft>
        <a:buClrTx/>
        <a:buSzPct val="145000"/>
        <a:buFontTx/>
        <a:buChar char="•"/>
        <a:tabLst/>
        <a:defRPr sz="4400" b="0" i="0" u="none" strike="noStrike" cap="none" spc="0" baseline="0">
          <a:solidFill>
            <a:srgbClr val="000000"/>
          </a:solidFill>
          <a:uFillTx/>
          <a:latin typeface="Helvetica Neue"/>
          <a:ea typeface="Helvetica Neue"/>
          <a:cs typeface="Helvetica Neue"/>
          <a:sym typeface="Helvetica Neue"/>
        </a:defRPr>
      </a:lvl2pPr>
      <a:lvl3pPr marL="1500187" marR="0" indent="-611187" algn="l" defTabSz="821531" rtl="0" latinLnBrk="0">
        <a:lnSpc>
          <a:spcPct val="100000"/>
        </a:lnSpc>
        <a:spcBef>
          <a:spcPts val="5900"/>
        </a:spcBef>
        <a:spcAft>
          <a:spcPts val="0"/>
        </a:spcAft>
        <a:buClrTx/>
        <a:buSzPct val="145000"/>
        <a:buFontTx/>
        <a:buChar char="•"/>
        <a:tabLst/>
        <a:defRPr sz="4400" b="0" i="0" u="none" strike="noStrike" cap="none" spc="0" baseline="0">
          <a:solidFill>
            <a:srgbClr val="000000"/>
          </a:solidFill>
          <a:uFillTx/>
          <a:latin typeface="Helvetica Neue"/>
          <a:ea typeface="Helvetica Neue"/>
          <a:cs typeface="Helvetica Neue"/>
          <a:sym typeface="Helvetica Neue"/>
        </a:defRPr>
      </a:lvl3pPr>
      <a:lvl4pPr marL="1944687" marR="0" indent="-611187" algn="l" defTabSz="821531" rtl="0" latinLnBrk="0">
        <a:lnSpc>
          <a:spcPct val="100000"/>
        </a:lnSpc>
        <a:spcBef>
          <a:spcPts val="5900"/>
        </a:spcBef>
        <a:spcAft>
          <a:spcPts val="0"/>
        </a:spcAft>
        <a:buClrTx/>
        <a:buSzPct val="145000"/>
        <a:buFontTx/>
        <a:buChar char="•"/>
        <a:tabLst/>
        <a:defRPr sz="4400" b="0" i="0" u="none" strike="noStrike" cap="none" spc="0" baseline="0">
          <a:solidFill>
            <a:srgbClr val="000000"/>
          </a:solidFill>
          <a:uFillTx/>
          <a:latin typeface="Helvetica Neue"/>
          <a:ea typeface="Helvetica Neue"/>
          <a:cs typeface="Helvetica Neue"/>
          <a:sym typeface="Helvetica Neue"/>
        </a:defRPr>
      </a:lvl4pPr>
      <a:lvl5pPr marL="2389187" marR="0" indent="-611187" algn="l" defTabSz="821531" rtl="0" latinLnBrk="0">
        <a:lnSpc>
          <a:spcPct val="100000"/>
        </a:lnSpc>
        <a:spcBef>
          <a:spcPts val="5900"/>
        </a:spcBef>
        <a:spcAft>
          <a:spcPts val="0"/>
        </a:spcAft>
        <a:buClrTx/>
        <a:buSzPct val="145000"/>
        <a:buFontTx/>
        <a:buChar char="•"/>
        <a:tabLst/>
        <a:defRPr sz="4400" b="0" i="0" u="none" strike="noStrike" cap="none" spc="0" baseline="0">
          <a:solidFill>
            <a:srgbClr val="000000"/>
          </a:solidFill>
          <a:uFillTx/>
          <a:latin typeface="Helvetica Neue"/>
          <a:ea typeface="Helvetica Neue"/>
          <a:cs typeface="Helvetica Neue"/>
          <a:sym typeface="Helvetica Neue"/>
        </a:defRPr>
      </a:lvl5pPr>
      <a:lvl6pPr marL="2833687" marR="0" indent="-611187" algn="l" defTabSz="821531" rtl="0" latinLnBrk="0">
        <a:lnSpc>
          <a:spcPct val="100000"/>
        </a:lnSpc>
        <a:spcBef>
          <a:spcPts val="5900"/>
        </a:spcBef>
        <a:spcAft>
          <a:spcPts val="0"/>
        </a:spcAft>
        <a:buClrTx/>
        <a:buSzPct val="145000"/>
        <a:buFontTx/>
        <a:buChar char="•"/>
        <a:tabLst/>
        <a:defRPr sz="4400" b="0" i="0" u="none" strike="noStrike" cap="none" spc="0" baseline="0">
          <a:solidFill>
            <a:srgbClr val="000000"/>
          </a:solidFill>
          <a:uFillTx/>
          <a:latin typeface="Helvetica Neue"/>
          <a:ea typeface="Helvetica Neue"/>
          <a:cs typeface="Helvetica Neue"/>
          <a:sym typeface="Helvetica Neue"/>
        </a:defRPr>
      </a:lvl6pPr>
      <a:lvl7pPr marL="3278187" marR="0" indent="-611187" algn="l" defTabSz="821531" rtl="0" latinLnBrk="0">
        <a:lnSpc>
          <a:spcPct val="100000"/>
        </a:lnSpc>
        <a:spcBef>
          <a:spcPts val="5900"/>
        </a:spcBef>
        <a:spcAft>
          <a:spcPts val="0"/>
        </a:spcAft>
        <a:buClrTx/>
        <a:buSzPct val="145000"/>
        <a:buFontTx/>
        <a:buChar char="•"/>
        <a:tabLst/>
        <a:defRPr sz="4400" b="0" i="0" u="none" strike="noStrike" cap="none" spc="0" baseline="0">
          <a:solidFill>
            <a:srgbClr val="000000"/>
          </a:solidFill>
          <a:uFillTx/>
          <a:latin typeface="Helvetica Neue"/>
          <a:ea typeface="Helvetica Neue"/>
          <a:cs typeface="Helvetica Neue"/>
          <a:sym typeface="Helvetica Neue"/>
        </a:defRPr>
      </a:lvl7pPr>
      <a:lvl8pPr marL="3722687" marR="0" indent="-611187" algn="l" defTabSz="821531" rtl="0" latinLnBrk="0">
        <a:lnSpc>
          <a:spcPct val="100000"/>
        </a:lnSpc>
        <a:spcBef>
          <a:spcPts val="5900"/>
        </a:spcBef>
        <a:spcAft>
          <a:spcPts val="0"/>
        </a:spcAft>
        <a:buClrTx/>
        <a:buSzPct val="145000"/>
        <a:buFontTx/>
        <a:buChar char="•"/>
        <a:tabLst/>
        <a:defRPr sz="4400" b="0" i="0" u="none" strike="noStrike" cap="none" spc="0" baseline="0">
          <a:solidFill>
            <a:srgbClr val="000000"/>
          </a:solidFill>
          <a:uFillTx/>
          <a:latin typeface="Helvetica Neue"/>
          <a:ea typeface="Helvetica Neue"/>
          <a:cs typeface="Helvetica Neue"/>
          <a:sym typeface="Helvetica Neue"/>
        </a:defRPr>
      </a:lvl8pPr>
      <a:lvl9pPr marL="4167187" marR="0" indent="-611187" algn="l" defTabSz="821531" rtl="0" latinLnBrk="0">
        <a:lnSpc>
          <a:spcPct val="100000"/>
        </a:lnSpc>
        <a:spcBef>
          <a:spcPts val="5900"/>
        </a:spcBef>
        <a:spcAft>
          <a:spcPts val="0"/>
        </a:spcAft>
        <a:buClrTx/>
        <a:buSzPct val="145000"/>
        <a:buFontTx/>
        <a:buChar char="•"/>
        <a:tabLst/>
        <a:defRPr sz="4400" b="0" i="0" u="none" strike="noStrike" cap="none" spc="0" baseline="0">
          <a:solidFill>
            <a:srgbClr val="000000"/>
          </a:solidFill>
          <a:uFillTx/>
          <a:latin typeface="Helvetica Neue"/>
          <a:ea typeface="Helvetica Neue"/>
          <a:cs typeface="Helvetica Neue"/>
          <a:sym typeface="Helvetica Neue"/>
        </a:defRPr>
      </a:lvl9pPr>
    </p:bodyStyle>
    <p:otherStyle>
      <a:lvl1pPr marL="0" marR="0" indent="0" algn="ctr" defTabSz="821531"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1pPr>
      <a:lvl2pPr marL="0" marR="0" indent="228600" algn="ctr" defTabSz="821531"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2pPr>
      <a:lvl3pPr marL="0" marR="0" indent="457200" algn="ctr" defTabSz="821531"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3pPr>
      <a:lvl4pPr marL="0" marR="0" indent="685800" algn="ctr" defTabSz="821531"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4pPr>
      <a:lvl5pPr marL="0" marR="0" indent="914400" algn="ctr" defTabSz="821531"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5pPr>
      <a:lvl6pPr marL="0" marR="0" indent="1143000" algn="ctr" defTabSz="821531"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6pPr>
      <a:lvl7pPr marL="0" marR="0" indent="1371600" algn="ctr" defTabSz="821531"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7pPr>
      <a:lvl8pPr marL="0" marR="0" indent="1600200" algn="ctr" defTabSz="821531"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8pPr>
      <a:lvl9pPr marL="0" marR="0" indent="1828800" algn="ctr" defTabSz="821531"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9pPr>
    </p:otherStyle>
  </p:txStyles>
  <p:extLst>
    <p:ext uri="{27BBF7A9-308A-43DC-89C8-2F10F3537804}">
      <p15:sldGuideLst xmlns:p15="http://schemas.microsoft.com/office/powerpoint/2012/main">
        <p15:guide id="1" orient="horz" pos="4320" userDrawn="1">
          <p15:clr>
            <a:srgbClr val="F26B43"/>
          </p15:clr>
        </p15:guide>
        <p15:guide id="2" pos="768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accent6">
            <a:hueOff val="11637209"/>
            <a:satOff val="-3448"/>
            <a:lumOff val="8431"/>
          </a:schemeClr>
        </a:solidFill>
        <a:effectLst/>
      </p:bgPr>
    </p:bg>
    <p:spTree>
      <p:nvGrpSpPr>
        <p:cNvPr id="1" name=""/>
        <p:cNvGrpSpPr/>
        <p:nvPr/>
      </p:nvGrpSpPr>
      <p:grpSpPr>
        <a:xfrm>
          <a:off x="0" y="0"/>
          <a:ext cx="0" cy="0"/>
          <a:chOff x="0" y="0"/>
          <a:chExt cx="0" cy="0"/>
        </a:xfrm>
      </p:grpSpPr>
      <p:sp>
        <p:nvSpPr>
          <p:cNvPr id="2" name="Titeltext"/>
          <p:cNvSpPr txBox="1">
            <a:spLocks noGrp="1"/>
          </p:cNvSpPr>
          <p:nvPr>
            <p:ph type="title"/>
          </p:nvPr>
        </p:nvSpPr>
        <p:spPr>
          <a:xfrm>
            <a:off x="4387455" y="357188"/>
            <a:ext cx="15609094" cy="303609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1437" tIns="71437" rIns="71437" bIns="71437" anchor="ctr">
            <a:normAutofit/>
          </a:bodyPr>
          <a:lstStyle/>
          <a:p>
            <a:r>
              <a:t>Titeltext</a:t>
            </a:r>
          </a:p>
        </p:txBody>
      </p:sp>
      <p:sp>
        <p:nvSpPr>
          <p:cNvPr id="3" name="Brödtext nivå ett…"/>
          <p:cNvSpPr txBox="1">
            <a:spLocks noGrp="1"/>
          </p:cNvSpPr>
          <p:nvPr>
            <p:ph type="body" idx="1"/>
          </p:nvPr>
        </p:nvSpPr>
        <p:spPr>
          <a:xfrm>
            <a:off x="4387455" y="3643312"/>
            <a:ext cx="15609094" cy="884039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1437" tIns="71437" rIns="71437" bIns="71437" anchor="ctr">
            <a:normAutofit/>
          </a:bodyPr>
          <a:lstStyle/>
          <a:p>
            <a:r>
              <a:t>Brödtext nivå ett</a:t>
            </a:r>
          </a:p>
          <a:p>
            <a:pPr lvl="1"/>
            <a:r>
              <a:t>Brödtext nivå två</a:t>
            </a:r>
          </a:p>
          <a:p>
            <a:pPr lvl="2"/>
            <a:r>
              <a:t>Brödtext nivå tre</a:t>
            </a:r>
          </a:p>
          <a:p>
            <a:pPr lvl="3"/>
            <a:r>
              <a:t>Brödtext nivå fyra</a:t>
            </a:r>
          </a:p>
          <a:p>
            <a:pPr lvl="4"/>
            <a:r>
              <a:t>Brödtext nivå fem</a:t>
            </a:r>
          </a:p>
        </p:txBody>
      </p:sp>
      <p:sp>
        <p:nvSpPr>
          <p:cNvPr id="4" name="Diabildsnummer"/>
          <p:cNvSpPr txBox="1">
            <a:spLocks noGrp="1"/>
          </p:cNvSpPr>
          <p:nvPr>
            <p:ph type="sldNum" sz="quarter" idx="2"/>
          </p:nvPr>
        </p:nvSpPr>
        <p:spPr>
          <a:xfrm>
            <a:off x="12026240" y="13073062"/>
            <a:ext cx="448840" cy="482823"/>
          </a:xfrm>
          <a:prstGeom prst="rect">
            <a:avLst/>
          </a:prstGeom>
          <a:ln w="12700">
            <a:miter lim="400000"/>
          </a:ln>
        </p:spPr>
        <p:txBody>
          <a:bodyPr wrap="none" lIns="71437" tIns="71437" rIns="71437" bIns="71437">
            <a:spAutoFit/>
          </a:bodyPr>
          <a:lstStyle>
            <a:lvl1pPr>
              <a:defRPr sz="2200" b="0">
                <a:latin typeface="Helvetica Neue Light"/>
                <a:ea typeface="Helvetica Neue Light"/>
                <a:cs typeface="Helvetica Neue Light"/>
                <a:sym typeface="Helvetica Neue Light"/>
              </a:defRPr>
            </a:lvl1pPr>
          </a:lstStyle>
          <a:p>
            <a:fld id="{86CB4B4D-7CA3-9044-876B-883B54F8677D}" type="slidenum">
              <a:t>‹#›</a:t>
            </a:fld>
            <a:endParaRPr/>
          </a:p>
        </p:txBody>
      </p:sp>
    </p:spTree>
    <p:extLst>
      <p:ext uri="{BB962C8B-B14F-4D97-AF65-F5344CB8AC3E}">
        <p14:creationId xmlns:p14="http://schemas.microsoft.com/office/powerpoint/2010/main" val="2341026360"/>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Lst>
  <p:transition spd="med"/>
  <p:txStyles>
    <p:titleStyle>
      <a:lvl1pPr marL="0" marR="0" indent="0" algn="ctr" defTabSz="821532" rtl="0" latinLnBrk="0">
        <a:lnSpc>
          <a:spcPct val="100000"/>
        </a:lnSpc>
        <a:spcBef>
          <a:spcPts val="0"/>
        </a:spcBef>
        <a:spcAft>
          <a:spcPts val="0"/>
        </a:spcAft>
        <a:buClrTx/>
        <a:buSzTx/>
        <a:buFontTx/>
        <a:buNone/>
        <a:tabLst/>
        <a:defRPr sz="11200" b="0" i="0" u="none" strike="noStrike" cap="none" spc="0" baseline="0">
          <a:solidFill>
            <a:schemeClr val="accent1">
              <a:hueOff val="-10486956"/>
              <a:satOff val="-25842"/>
              <a:lumOff val="-17450"/>
            </a:schemeClr>
          </a:solidFill>
          <a:uFillTx/>
          <a:latin typeface="+mn-lt"/>
          <a:ea typeface="+mn-ea"/>
          <a:cs typeface="+mn-cs"/>
          <a:sym typeface="Helvetica Neue Medium"/>
        </a:defRPr>
      </a:lvl1pPr>
      <a:lvl2pPr marL="0" marR="0" indent="0" algn="ctr" defTabSz="821532" rtl="0" latinLnBrk="0">
        <a:lnSpc>
          <a:spcPct val="100000"/>
        </a:lnSpc>
        <a:spcBef>
          <a:spcPts val="0"/>
        </a:spcBef>
        <a:spcAft>
          <a:spcPts val="0"/>
        </a:spcAft>
        <a:buClrTx/>
        <a:buSzTx/>
        <a:buFontTx/>
        <a:buNone/>
        <a:tabLst/>
        <a:defRPr sz="11200" b="0" i="0" u="none" strike="noStrike" cap="none" spc="0" baseline="0">
          <a:solidFill>
            <a:schemeClr val="accent1">
              <a:hueOff val="-10486956"/>
              <a:satOff val="-25842"/>
              <a:lumOff val="-17450"/>
            </a:schemeClr>
          </a:solidFill>
          <a:uFillTx/>
          <a:latin typeface="+mn-lt"/>
          <a:ea typeface="+mn-ea"/>
          <a:cs typeface="+mn-cs"/>
          <a:sym typeface="Helvetica Neue Medium"/>
        </a:defRPr>
      </a:lvl2pPr>
      <a:lvl3pPr marL="0" marR="0" indent="0" algn="ctr" defTabSz="821532" rtl="0" latinLnBrk="0">
        <a:lnSpc>
          <a:spcPct val="100000"/>
        </a:lnSpc>
        <a:spcBef>
          <a:spcPts val="0"/>
        </a:spcBef>
        <a:spcAft>
          <a:spcPts val="0"/>
        </a:spcAft>
        <a:buClrTx/>
        <a:buSzTx/>
        <a:buFontTx/>
        <a:buNone/>
        <a:tabLst/>
        <a:defRPr sz="11200" b="0" i="0" u="none" strike="noStrike" cap="none" spc="0" baseline="0">
          <a:solidFill>
            <a:schemeClr val="accent1">
              <a:hueOff val="-10486956"/>
              <a:satOff val="-25842"/>
              <a:lumOff val="-17450"/>
            </a:schemeClr>
          </a:solidFill>
          <a:uFillTx/>
          <a:latin typeface="+mn-lt"/>
          <a:ea typeface="+mn-ea"/>
          <a:cs typeface="+mn-cs"/>
          <a:sym typeface="Helvetica Neue Medium"/>
        </a:defRPr>
      </a:lvl3pPr>
      <a:lvl4pPr marL="0" marR="0" indent="0" algn="ctr" defTabSz="821532" rtl="0" latinLnBrk="0">
        <a:lnSpc>
          <a:spcPct val="100000"/>
        </a:lnSpc>
        <a:spcBef>
          <a:spcPts val="0"/>
        </a:spcBef>
        <a:spcAft>
          <a:spcPts val="0"/>
        </a:spcAft>
        <a:buClrTx/>
        <a:buSzTx/>
        <a:buFontTx/>
        <a:buNone/>
        <a:tabLst/>
        <a:defRPr sz="11200" b="0" i="0" u="none" strike="noStrike" cap="none" spc="0" baseline="0">
          <a:solidFill>
            <a:schemeClr val="accent1">
              <a:hueOff val="-10486956"/>
              <a:satOff val="-25842"/>
              <a:lumOff val="-17450"/>
            </a:schemeClr>
          </a:solidFill>
          <a:uFillTx/>
          <a:latin typeface="+mn-lt"/>
          <a:ea typeface="+mn-ea"/>
          <a:cs typeface="+mn-cs"/>
          <a:sym typeface="Helvetica Neue Medium"/>
        </a:defRPr>
      </a:lvl4pPr>
      <a:lvl5pPr marL="0" marR="0" indent="0" algn="ctr" defTabSz="821532" rtl="0" latinLnBrk="0">
        <a:lnSpc>
          <a:spcPct val="100000"/>
        </a:lnSpc>
        <a:spcBef>
          <a:spcPts val="0"/>
        </a:spcBef>
        <a:spcAft>
          <a:spcPts val="0"/>
        </a:spcAft>
        <a:buClrTx/>
        <a:buSzTx/>
        <a:buFontTx/>
        <a:buNone/>
        <a:tabLst/>
        <a:defRPr sz="11200" b="0" i="0" u="none" strike="noStrike" cap="none" spc="0" baseline="0">
          <a:solidFill>
            <a:schemeClr val="accent1">
              <a:hueOff val="-10486956"/>
              <a:satOff val="-25842"/>
              <a:lumOff val="-17450"/>
            </a:schemeClr>
          </a:solidFill>
          <a:uFillTx/>
          <a:latin typeface="+mn-lt"/>
          <a:ea typeface="+mn-ea"/>
          <a:cs typeface="+mn-cs"/>
          <a:sym typeface="Helvetica Neue Medium"/>
        </a:defRPr>
      </a:lvl5pPr>
      <a:lvl6pPr marL="0" marR="0" indent="0" algn="ctr" defTabSz="821532" rtl="0" latinLnBrk="0">
        <a:lnSpc>
          <a:spcPct val="100000"/>
        </a:lnSpc>
        <a:spcBef>
          <a:spcPts val="0"/>
        </a:spcBef>
        <a:spcAft>
          <a:spcPts val="0"/>
        </a:spcAft>
        <a:buClrTx/>
        <a:buSzTx/>
        <a:buFontTx/>
        <a:buNone/>
        <a:tabLst/>
        <a:defRPr sz="11200" b="0" i="0" u="none" strike="noStrike" cap="none" spc="0" baseline="0">
          <a:solidFill>
            <a:schemeClr val="accent1">
              <a:hueOff val="-10486956"/>
              <a:satOff val="-25842"/>
              <a:lumOff val="-17450"/>
            </a:schemeClr>
          </a:solidFill>
          <a:uFillTx/>
          <a:latin typeface="+mn-lt"/>
          <a:ea typeface="+mn-ea"/>
          <a:cs typeface="+mn-cs"/>
          <a:sym typeface="Helvetica Neue Medium"/>
        </a:defRPr>
      </a:lvl6pPr>
      <a:lvl7pPr marL="0" marR="0" indent="0" algn="ctr" defTabSz="821532" rtl="0" latinLnBrk="0">
        <a:lnSpc>
          <a:spcPct val="100000"/>
        </a:lnSpc>
        <a:spcBef>
          <a:spcPts val="0"/>
        </a:spcBef>
        <a:spcAft>
          <a:spcPts val="0"/>
        </a:spcAft>
        <a:buClrTx/>
        <a:buSzTx/>
        <a:buFontTx/>
        <a:buNone/>
        <a:tabLst/>
        <a:defRPr sz="11200" b="0" i="0" u="none" strike="noStrike" cap="none" spc="0" baseline="0">
          <a:solidFill>
            <a:schemeClr val="accent1">
              <a:hueOff val="-10486956"/>
              <a:satOff val="-25842"/>
              <a:lumOff val="-17450"/>
            </a:schemeClr>
          </a:solidFill>
          <a:uFillTx/>
          <a:latin typeface="+mn-lt"/>
          <a:ea typeface="+mn-ea"/>
          <a:cs typeface="+mn-cs"/>
          <a:sym typeface="Helvetica Neue Medium"/>
        </a:defRPr>
      </a:lvl7pPr>
      <a:lvl8pPr marL="0" marR="0" indent="0" algn="ctr" defTabSz="821532" rtl="0" latinLnBrk="0">
        <a:lnSpc>
          <a:spcPct val="100000"/>
        </a:lnSpc>
        <a:spcBef>
          <a:spcPts val="0"/>
        </a:spcBef>
        <a:spcAft>
          <a:spcPts val="0"/>
        </a:spcAft>
        <a:buClrTx/>
        <a:buSzTx/>
        <a:buFontTx/>
        <a:buNone/>
        <a:tabLst/>
        <a:defRPr sz="11200" b="0" i="0" u="none" strike="noStrike" cap="none" spc="0" baseline="0">
          <a:solidFill>
            <a:schemeClr val="accent1">
              <a:hueOff val="-10486956"/>
              <a:satOff val="-25842"/>
              <a:lumOff val="-17450"/>
            </a:schemeClr>
          </a:solidFill>
          <a:uFillTx/>
          <a:latin typeface="+mn-lt"/>
          <a:ea typeface="+mn-ea"/>
          <a:cs typeface="+mn-cs"/>
          <a:sym typeface="Helvetica Neue Medium"/>
        </a:defRPr>
      </a:lvl8pPr>
      <a:lvl9pPr marL="0" marR="0" indent="0" algn="ctr" defTabSz="821532" rtl="0" latinLnBrk="0">
        <a:lnSpc>
          <a:spcPct val="100000"/>
        </a:lnSpc>
        <a:spcBef>
          <a:spcPts val="0"/>
        </a:spcBef>
        <a:spcAft>
          <a:spcPts val="0"/>
        </a:spcAft>
        <a:buClrTx/>
        <a:buSzTx/>
        <a:buFontTx/>
        <a:buNone/>
        <a:tabLst/>
        <a:defRPr sz="11200" b="0" i="0" u="none" strike="noStrike" cap="none" spc="0" baseline="0">
          <a:solidFill>
            <a:schemeClr val="accent1">
              <a:hueOff val="-10486956"/>
              <a:satOff val="-25842"/>
              <a:lumOff val="-17450"/>
            </a:schemeClr>
          </a:solidFill>
          <a:uFillTx/>
          <a:latin typeface="+mn-lt"/>
          <a:ea typeface="+mn-ea"/>
          <a:cs typeface="+mn-cs"/>
          <a:sym typeface="Helvetica Neue Medium"/>
        </a:defRPr>
      </a:lvl9pPr>
    </p:titleStyle>
    <p:bodyStyle>
      <a:lvl1pPr marL="611188" marR="0" indent="-611188" algn="l" defTabSz="821532" rtl="0" latinLnBrk="0">
        <a:lnSpc>
          <a:spcPct val="100000"/>
        </a:lnSpc>
        <a:spcBef>
          <a:spcPts val="5900"/>
        </a:spcBef>
        <a:spcAft>
          <a:spcPts val="0"/>
        </a:spcAft>
        <a:buClrTx/>
        <a:buSzPct val="145000"/>
        <a:buFontTx/>
        <a:buChar char="•"/>
        <a:tabLst/>
        <a:defRPr sz="4400" b="0" i="0" u="none" strike="noStrike" cap="none" spc="0" baseline="0">
          <a:solidFill>
            <a:schemeClr val="accent1">
              <a:hueOff val="-10486956"/>
              <a:satOff val="-25842"/>
              <a:lumOff val="-17450"/>
            </a:schemeClr>
          </a:solidFill>
          <a:uFillTx/>
          <a:latin typeface="Helvetica Neue"/>
          <a:ea typeface="Helvetica Neue"/>
          <a:cs typeface="Helvetica Neue"/>
          <a:sym typeface="Helvetica Neue"/>
        </a:defRPr>
      </a:lvl1pPr>
      <a:lvl2pPr marL="1055688" marR="0" indent="-611188" algn="l" defTabSz="821532" rtl="0" latinLnBrk="0">
        <a:lnSpc>
          <a:spcPct val="100000"/>
        </a:lnSpc>
        <a:spcBef>
          <a:spcPts val="5900"/>
        </a:spcBef>
        <a:spcAft>
          <a:spcPts val="0"/>
        </a:spcAft>
        <a:buClrTx/>
        <a:buSzPct val="145000"/>
        <a:buFontTx/>
        <a:buChar char="•"/>
        <a:tabLst/>
        <a:defRPr sz="4400" b="0" i="0" u="none" strike="noStrike" cap="none" spc="0" baseline="0">
          <a:solidFill>
            <a:schemeClr val="accent1">
              <a:hueOff val="-10486956"/>
              <a:satOff val="-25842"/>
              <a:lumOff val="-17450"/>
            </a:schemeClr>
          </a:solidFill>
          <a:uFillTx/>
          <a:latin typeface="Helvetica Neue"/>
          <a:ea typeface="Helvetica Neue"/>
          <a:cs typeface="Helvetica Neue"/>
          <a:sym typeface="Helvetica Neue"/>
        </a:defRPr>
      </a:lvl2pPr>
      <a:lvl3pPr marL="1500188" marR="0" indent="-611188" algn="l" defTabSz="821532" rtl="0" latinLnBrk="0">
        <a:lnSpc>
          <a:spcPct val="100000"/>
        </a:lnSpc>
        <a:spcBef>
          <a:spcPts val="5900"/>
        </a:spcBef>
        <a:spcAft>
          <a:spcPts val="0"/>
        </a:spcAft>
        <a:buClrTx/>
        <a:buSzPct val="145000"/>
        <a:buFontTx/>
        <a:buChar char="•"/>
        <a:tabLst/>
        <a:defRPr sz="4400" b="0" i="0" u="none" strike="noStrike" cap="none" spc="0" baseline="0">
          <a:solidFill>
            <a:schemeClr val="accent1">
              <a:hueOff val="-10486956"/>
              <a:satOff val="-25842"/>
              <a:lumOff val="-17450"/>
            </a:schemeClr>
          </a:solidFill>
          <a:uFillTx/>
          <a:latin typeface="Helvetica Neue"/>
          <a:ea typeface="Helvetica Neue"/>
          <a:cs typeface="Helvetica Neue"/>
          <a:sym typeface="Helvetica Neue"/>
        </a:defRPr>
      </a:lvl3pPr>
      <a:lvl4pPr marL="1944688" marR="0" indent="-611188" algn="l" defTabSz="821532" rtl="0" latinLnBrk="0">
        <a:lnSpc>
          <a:spcPct val="100000"/>
        </a:lnSpc>
        <a:spcBef>
          <a:spcPts val="5900"/>
        </a:spcBef>
        <a:spcAft>
          <a:spcPts val="0"/>
        </a:spcAft>
        <a:buClrTx/>
        <a:buSzPct val="145000"/>
        <a:buFontTx/>
        <a:buChar char="•"/>
        <a:tabLst/>
        <a:defRPr sz="4400" b="0" i="0" u="none" strike="noStrike" cap="none" spc="0" baseline="0">
          <a:solidFill>
            <a:schemeClr val="accent1">
              <a:hueOff val="-10486956"/>
              <a:satOff val="-25842"/>
              <a:lumOff val="-17450"/>
            </a:schemeClr>
          </a:solidFill>
          <a:uFillTx/>
          <a:latin typeface="Helvetica Neue"/>
          <a:ea typeface="Helvetica Neue"/>
          <a:cs typeface="Helvetica Neue"/>
          <a:sym typeface="Helvetica Neue"/>
        </a:defRPr>
      </a:lvl4pPr>
      <a:lvl5pPr marL="2389188" marR="0" indent="-611188" algn="l" defTabSz="821532" rtl="0" latinLnBrk="0">
        <a:lnSpc>
          <a:spcPct val="100000"/>
        </a:lnSpc>
        <a:spcBef>
          <a:spcPts val="5900"/>
        </a:spcBef>
        <a:spcAft>
          <a:spcPts val="0"/>
        </a:spcAft>
        <a:buClrTx/>
        <a:buSzPct val="145000"/>
        <a:buFontTx/>
        <a:buChar char="•"/>
        <a:tabLst/>
        <a:defRPr sz="4400" b="0" i="0" u="none" strike="noStrike" cap="none" spc="0" baseline="0">
          <a:solidFill>
            <a:schemeClr val="accent1">
              <a:hueOff val="-10486956"/>
              <a:satOff val="-25842"/>
              <a:lumOff val="-17450"/>
            </a:schemeClr>
          </a:solidFill>
          <a:uFillTx/>
          <a:latin typeface="Helvetica Neue"/>
          <a:ea typeface="Helvetica Neue"/>
          <a:cs typeface="Helvetica Neue"/>
          <a:sym typeface="Helvetica Neue"/>
        </a:defRPr>
      </a:lvl5pPr>
      <a:lvl6pPr marL="2833688" marR="0" indent="-611188" algn="l" defTabSz="821532" rtl="0" latinLnBrk="0">
        <a:lnSpc>
          <a:spcPct val="100000"/>
        </a:lnSpc>
        <a:spcBef>
          <a:spcPts val="5900"/>
        </a:spcBef>
        <a:spcAft>
          <a:spcPts val="0"/>
        </a:spcAft>
        <a:buClrTx/>
        <a:buSzPct val="145000"/>
        <a:buFontTx/>
        <a:buChar char="•"/>
        <a:tabLst/>
        <a:defRPr sz="4400" b="0" i="0" u="none" strike="noStrike" cap="none" spc="0" baseline="0">
          <a:solidFill>
            <a:schemeClr val="accent1">
              <a:hueOff val="-10486956"/>
              <a:satOff val="-25842"/>
              <a:lumOff val="-17450"/>
            </a:schemeClr>
          </a:solidFill>
          <a:uFillTx/>
          <a:latin typeface="Helvetica Neue"/>
          <a:ea typeface="Helvetica Neue"/>
          <a:cs typeface="Helvetica Neue"/>
          <a:sym typeface="Helvetica Neue"/>
        </a:defRPr>
      </a:lvl6pPr>
      <a:lvl7pPr marL="3278188" marR="0" indent="-611188" algn="l" defTabSz="821532" rtl="0" latinLnBrk="0">
        <a:lnSpc>
          <a:spcPct val="100000"/>
        </a:lnSpc>
        <a:spcBef>
          <a:spcPts val="5900"/>
        </a:spcBef>
        <a:spcAft>
          <a:spcPts val="0"/>
        </a:spcAft>
        <a:buClrTx/>
        <a:buSzPct val="145000"/>
        <a:buFontTx/>
        <a:buChar char="•"/>
        <a:tabLst/>
        <a:defRPr sz="4400" b="0" i="0" u="none" strike="noStrike" cap="none" spc="0" baseline="0">
          <a:solidFill>
            <a:schemeClr val="accent1">
              <a:hueOff val="-10486956"/>
              <a:satOff val="-25842"/>
              <a:lumOff val="-17450"/>
            </a:schemeClr>
          </a:solidFill>
          <a:uFillTx/>
          <a:latin typeface="Helvetica Neue"/>
          <a:ea typeface="Helvetica Neue"/>
          <a:cs typeface="Helvetica Neue"/>
          <a:sym typeface="Helvetica Neue"/>
        </a:defRPr>
      </a:lvl7pPr>
      <a:lvl8pPr marL="3722688" marR="0" indent="-611188" algn="l" defTabSz="821532" rtl="0" latinLnBrk="0">
        <a:lnSpc>
          <a:spcPct val="100000"/>
        </a:lnSpc>
        <a:spcBef>
          <a:spcPts val="5900"/>
        </a:spcBef>
        <a:spcAft>
          <a:spcPts val="0"/>
        </a:spcAft>
        <a:buClrTx/>
        <a:buSzPct val="145000"/>
        <a:buFontTx/>
        <a:buChar char="•"/>
        <a:tabLst/>
        <a:defRPr sz="4400" b="0" i="0" u="none" strike="noStrike" cap="none" spc="0" baseline="0">
          <a:solidFill>
            <a:schemeClr val="accent1">
              <a:hueOff val="-10486956"/>
              <a:satOff val="-25842"/>
              <a:lumOff val="-17450"/>
            </a:schemeClr>
          </a:solidFill>
          <a:uFillTx/>
          <a:latin typeface="Helvetica Neue"/>
          <a:ea typeface="Helvetica Neue"/>
          <a:cs typeface="Helvetica Neue"/>
          <a:sym typeface="Helvetica Neue"/>
        </a:defRPr>
      </a:lvl8pPr>
      <a:lvl9pPr marL="4167188" marR="0" indent="-611188" algn="l" defTabSz="821532" rtl="0" latinLnBrk="0">
        <a:lnSpc>
          <a:spcPct val="100000"/>
        </a:lnSpc>
        <a:spcBef>
          <a:spcPts val="5900"/>
        </a:spcBef>
        <a:spcAft>
          <a:spcPts val="0"/>
        </a:spcAft>
        <a:buClrTx/>
        <a:buSzPct val="145000"/>
        <a:buFontTx/>
        <a:buChar char="•"/>
        <a:tabLst/>
        <a:defRPr sz="4400" b="0" i="0" u="none" strike="noStrike" cap="none" spc="0" baseline="0">
          <a:solidFill>
            <a:schemeClr val="accent1">
              <a:hueOff val="-10486956"/>
              <a:satOff val="-25842"/>
              <a:lumOff val="-17450"/>
            </a:schemeClr>
          </a:solidFill>
          <a:uFillTx/>
          <a:latin typeface="Helvetica Neue"/>
          <a:ea typeface="Helvetica Neue"/>
          <a:cs typeface="Helvetica Neue"/>
          <a:sym typeface="Helvetica Neue"/>
        </a:defRPr>
      </a:lvl9pPr>
    </p:bodyStyle>
    <p:otherStyle>
      <a:lvl1pPr marL="0" marR="0" indent="0" algn="ctr" defTabSz="821532"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1pPr>
      <a:lvl2pPr marL="0" marR="0" indent="228600" algn="ctr" defTabSz="821532"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2pPr>
      <a:lvl3pPr marL="0" marR="0" indent="457200" algn="ctr" defTabSz="821532"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3pPr>
      <a:lvl4pPr marL="0" marR="0" indent="685800" algn="ctr" defTabSz="821532"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4pPr>
      <a:lvl5pPr marL="0" marR="0" indent="914400" algn="ctr" defTabSz="821532"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5pPr>
      <a:lvl6pPr marL="0" marR="0" indent="1143000" algn="ctr" defTabSz="821532"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6pPr>
      <a:lvl7pPr marL="0" marR="0" indent="1371600" algn="ctr" defTabSz="821532"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7pPr>
      <a:lvl8pPr marL="0" marR="0" indent="1600200" algn="ctr" defTabSz="821532"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8pPr>
      <a:lvl9pPr marL="0" marR="0" indent="1828800" algn="ctr" defTabSz="821532"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4.xml"/><Relationship Id="rId1" Type="http://schemas.openxmlformats.org/officeDocument/2006/relationships/themeOverride" Target="../theme/themeOverride1.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2B2456"/>
        </a:solidFill>
        <a:effectLst/>
      </p:bgPr>
    </p:bg>
    <p:spTree>
      <p:nvGrpSpPr>
        <p:cNvPr id="1" name="">
          <a:extLst>
            <a:ext uri="{FF2B5EF4-FFF2-40B4-BE49-F238E27FC236}">
              <a16:creationId xmlns:a16="http://schemas.microsoft.com/office/drawing/2014/main" id="{18B60465-EBF4-292D-2D10-79C694DEC429}"/>
            </a:ext>
          </a:extLst>
        </p:cNvPr>
        <p:cNvGrpSpPr/>
        <p:nvPr/>
      </p:nvGrpSpPr>
      <p:grpSpPr>
        <a:xfrm>
          <a:off x="0" y="0"/>
          <a:ext cx="0" cy="0"/>
          <a:chOff x="0" y="0"/>
          <a:chExt cx="0" cy="0"/>
        </a:xfrm>
      </p:grpSpPr>
      <p:sp>
        <p:nvSpPr>
          <p:cNvPr id="146" name="Reflective Organization with Learning Feedback">
            <a:extLst>
              <a:ext uri="{FF2B5EF4-FFF2-40B4-BE49-F238E27FC236}">
                <a16:creationId xmlns:a16="http://schemas.microsoft.com/office/drawing/2014/main" id="{F9DDEB06-0D2B-7CEE-5E50-296072185391}"/>
              </a:ext>
            </a:extLst>
          </p:cNvPr>
          <p:cNvSpPr txBox="1"/>
          <p:nvPr/>
        </p:nvSpPr>
        <p:spPr>
          <a:xfrm>
            <a:off x="4290050" y="10934777"/>
            <a:ext cx="3429188" cy="60593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1437" tIns="71437" rIns="71437" bIns="71437" anchor="ctr">
            <a:spAutoFit/>
          </a:bodyPr>
          <a:lstStyle/>
          <a:p>
            <a:pPr marL="0" marR="0" lvl="0" indent="0" algn="ctr" defTabSz="821531" rtl="0" eaLnBrk="1" fontAlgn="auto" latinLnBrk="0" hangingPunct="0">
              <a:lnSpc>
                <a:spcPct val="100000"/>
              </a:lnSpc>
              <a:spcBef>
                <a:spcPts val="0"/>
              </a:spcBef>
              <a:spcAft>
                <a:spcPts val="0"/>
              </a:spcAft>
              <a:buClrTx/>
              <a:buSzTx/>
              <a:buFontTx/>
              <a:buNone/>
              <a:tabLst/>
              <a:defRPr sz="4400" b="0">
                <a:solidFill>
                  <a:srgbClr val="FFFFFF"/>
                </a:solidFill>
                <a:latin typeface="IBM Plex Sans SemiBold"/>
                <a:ea typeface="IBM Plex Sans SemiBold"/>
                <a:cs typeface="IBM Plex Sans SemiBold"/>
                <a:sym typeface="IBM Plex Sans SemiBold"/>
              </a:defRPr>
            </a:pPr>
            <a:endParaRPr kumimoji="0" sz="3000" b="0" i="1" u="none" strike="noStrike" kern="0" cap="none" spc="0" normalizeH="0" baseline="0" noProof="0">
              <a:ln>
                <a:noFill/>
              </a:ln>
              <a:solidFill>
                <a:srgbClr val="FFFFFF"/>
              </a:solidFill>
              <a:effectLst/>
              <a:uLnTx/>
              <a:uFillTx/>
              <a:latin typeface="IBM Plex Sans SemiBold"/>
              <a:sym typeface="IBM Plex Sans SemiBold"/>
            </a:endParaRPr>
          </a:p>
        </p:txBody>
      </p:sp>
      <p:pic>
        <p:nvPicPr>
          <p:cNvPr id="147" name="Rolf_Logo_Inverted_RGB_1080px@144ppi.png" descr="Rolf_Logo_Inverted_RGB_1080px@144ppi.png">
            <a:extLst>
              <a:ext uri="{FF2B5EF4-FFF2-40B4-BE49-F238E27FC236}">
                <a16:creationId xmlns:a16="http://schemas.microsoft.com/office/drawing/2014/main" id="{38448854-2ECE-46F5-261E-408FAEE966CC}"/>
              </a:ext>
            </a:extLst>
          </p:cNvPr>
          <p:cNvPicPr>
            <a:picLocks noChangeAspect="1"/>
          </p:cNvPicPr>
          <p:nvPr/>
        </p:nvPicPr>
        <p:blipFill>
          <a:blip r:embed="rId3"/>
          <a:stretch>
            <a:fillRect/>
          </a:stretch>
        </p:blipFill>
        <p:spPr>
          <a:xfrm>
            <a:off x="1398222" y="11010584"/>
            <a:ext cx="3321581" cy="1131798"/>
          </a:xfrm>
          <a:prstGeom prst="rect">
            <a:avLst/>
          </a:prstGeom>
          <a:ln w="12700">
            <a:miter lim="400000"/>
          </a:ln>
        </p:spPr>
      </p:pic>
      <p:sp>
        <p:nvSpPr>
          <p:cNvPr id="2" name="Reflective Organization with Learning Feedback">
            <a:extLst>
              <a:ext uri="{FF2B5EF4-FFF2-40B4-BE49-F238E27FC236}">
                <a16:creationId xmlns:a16="http://schemas.microsoft.com/office/drawing/2014/main" id="{2664EB47-166B-B488-EB3A-8EEC8BAF2A9D}"/>
              </a:ext>
            </a:extLst>
          </p:cNvPr>
          <p:cNvSpPr txBox="1"/>
          <p:nvPr/>
        </p:nvSpPr>
        <p:spPr>
          <a:xfrm>
            <a:off x="4843269" y="2215792"/>
            <a:ext cx="144333" cy="100604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1437" tIns="71437" rIns="71437" bIns="71437" anchor="ctr">
            <a:spAutoFit/>
          </a:bodyPr>
          <a:lstStyle/>
          <a:p>
            <a:pPr marL="0" marR="0" lvl="0" indent="0" algn="ctr" defTabSz="821531" rtl="0" eaLnBrk="1" fontAlgn="auto" latinLnBrk="0" hangingPunct="0">
              <a:lnSpc>
                <a:spcPct val="100000"/>
              </a:lnSpc>
              <a:spcBef>
                <a:spcPts val="0"/>
              </a:spcBef>
              <a:spcAft>
                <a:spcPts val="0"/>
              </a:spcAft>
              <a:buClrTx/>
              <a:buSzTx/>
              <a:buFontTx/>
              <a:buNone/>
              <a:tabLst/>
              <a:defRPr sz="4400" b="0">
                <a:solidFill>
                  <a:srgbClr val="FFFFFF"/>
                </a:solidFill>
                <a:latin typeface="IBM Plex Sans SemiBold"/>
                <a:ea typeface="IBM Plex Sans SemiBold"/>
                <a:cs typeface="IBM Plex Sans SemiBold"/>
                <a:sym typeface="IBM Plex Sans SemiBold"/>
              </a:defRPr>
            </a:pPr>
            <a:endParaRPr kumimoji="0" sz="5600" b="0" i="1" u="none" strike="noStrike" kern="0" cap="none" spc="0" normalizeH="0" baseline="0" noProof="0">
              <a:ln>
                <a:noFill/>
              </a:ln>
              <a:solidFill>
                <a:srgbClr val="FFFFFF"/>
              </a:solidFill>
              <a:effectLst/>
              <a:uLnTx/>
              <a:uFillTx/>
              <a:latin typeface="IBM Plex Sans SemiBold"/>
              <a:sym typeface="IBM Plex Sans SemiBold"/>
            </a:endParaRPr>
          </a:p>
        </p:txBody>
      </p:sp>
      <p:sp>
        <p:nvSpPr>
          <p:cNvPr id="4" name="textruta 3">
            <a:extLst>
              <a:ext uri="{FF2B5EF4-FFF2-40B4-BE49-F238E27FC236}">
                <a16:creationId xmlns:a16="http://schemas.microsoft.com/office/drawing/2014/main" id="{BBDCD278-D208-5C41-7620-58F35B13A7EA}"/>
              </a:ext>
            </a:extLst>
          </p:cNvPr>
          <p:cNvSpPr txBox="1"/>
          <p:nvPr/>
        </p:nvSpPr>
        <p:spPr>
          <a:xfrm>
            <a:off x="293558" y="2339633"/>
            <a:ext cx="23541906" cy="509947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lvl="0" indent="0" algn="ctr" defTabSz="821531" rtl="0" eaLnBrk="1" fontAlgn="auto" latinLnBrk="0" hangingPunct="0">
              <a:lnSpc>
                <a:spcPct val="100000"/>
              </a:lnSpc>
              <a:spcBef>
                <a:spcPts val="0"/>
              </a:spcBef>
              <a:spcAft>
                <a:spcPts val="0"/>
              </a:spcAft>
              <a:buClrTx/>
              <a:buSzTx/>
              <a:buFontTx/>
              <a:buNone/>
              <a:tabLst/>
              <a:defRPr/>
            </a:pPr>
            <a:r>
              <a:rPr kumimoji="0" lang="en-GB" sz="5400" b="0" i="0" u="none" strike="noStrike" kern="0" cap="none" spc="0" normalizeH="0" baseline="0" noProof="0" err="1">
                <a:ln>
                  <a:noFill/>
                </a:ln>
                <a:solidFill>
                  <a:srgbClr val="FFFFFF"/>
                </a:solidFill>
                <a:effectLst/>
                <a:uLnTx/>
                <a:uFillTx/>
                <a:latin typeface="IBM Plex Sans SemiBold"/>
                <a:sym typeface="IBM Plex Sans SemiBold"/>
              </a:rPr>
              <a:t>Välkommen</a:t>
            </a:r>
            <a:r>
              <a:rPr kumimoji="0" lang="en-GB" sz="5400" b="0" i="0" u="none" strike="noStrike" kern="0" cap="none" spc="0" normalizeH="0" baseline="0" noProof="0">
                <a:ln>
                  <a:noFill/>
                </a:ln>
                <a:solidFill>
                  <a:srgbClr val="FFFFFF"/>
                </a:solidFill>
                <a:effectLst/>
                <a:uLnTx/>
                <a:uFillTx/>
                <a:latin typeface="IBM Plex Sans SemiBold"/>
                <a:sym typeface="IBM Plex Sans SemiBold"/>
              </a:rPr>
              <a:t> till VD-</a:t>
            </a:r>
            <a:r>
              <a:rPr kumimoji="0" lang="en-GB" sz="5400" b="0" i="0" u="none" strike="noStrike" kern="0" cap="none" spc="0" normalizeH="0" baseline="0" noProof="0" err="1">
                <a:ln>
                  <a:noFill/>
                </a:ln>
                <a:solidFill>
                  <a:srgbClr val="FFFFFF"/>
                </a:solidFill>
                <a:effectLst/>
                <a:uLnTx/>
                <a:uFillTx/>
                <a:latin typeface="IBM Plex Sans SemiBold"/>
                <a:sym typeface="IBM Plex Sans SemiBold"/>
              </a:rPr>
              <a:t>träff</a:t>
            </a:r>
            <a:r>
              <a:rPr kumimoji="0" lang="en-GB" sz="5400" b="0" i="0" u="none" strike="noStrike" kern="0" cap="none" spc="0" normalizeH="0" baseline="0" noProof="0">
                <a:ln>
                  <a:noFill/>
                </a:ln>
                <a:solidFill>
                  <a:srgbClr val="FFFFFF"/>
                </a:solidFill>
                <a:effectLst/>
                <a:uLnTx/>
                <a:uFillTx/>
                <a:latin typeface="IBM Plex Sans SemiBold"/>
                <a:sym typeface="IBM Plex Sans SemiBold"/>
              </a:rPr>
              <a:t> 1 för Rolf PoC!  </a:t>
            </a:r>
          </a:p>
          <a:p>
            <a:pPr marL="0" marR="0" lvl="0" indent="0" algn="ctr" defTabSz="821531" rtl="0" eaLnBrk="1" fontAlgn="auto" latinLnBrk="0" hangingPunct="0">
              <a:lnSpc>
                <a:spcPct val="100000"/>
              </a:lnSpc>
              <a:spcBef>
                <a:spcPts val="0"/>
              </a:spcBef>
              <a:spcAft>
                <a:spcPts val="0"/>
              </a:spcAft>
              <a:buClrTx/>
              <a:buSzTx/>
              <a:buFontTx/>
              <a:buNone/>
              <a:tabLst/>
              <a:defRPr/>
            </a:pPr>
            <a:endParaRPr kumimoji="0" lang="en-GB" sz="5400" b="0" i="0" u="none" strike="noStrike" kern="0" cap="none" spc="0" normalizeH="0" baseline="0" noProof="0">
              <a:ln>
                <a:noFill/>
              </a:ln>
              <a:solidFill>
                <a:srgbClr val="FFFFFF"/>
              </a:solidFill>
              <a:effectLst/>
              <a:uLnTx/>
              <a:uFillTx/>
              <a:latin typeface="IBM Plex Sans SemiBold"/>
              <a:sym typeface="IBM Plex Sans SemiBold"/>
            </a:endParaRPr>
          </a:p>
          <a:p>
            <a:pPr marL="0" marR="0" lvl="0" indent="0" algn="ctr" defTabSz="821531" rtl="0" eaLnBrk="1" fontAlgn="auto" latinLnBrk="0" hangingPunct="0">
              <a:lnSpc>
                <a:spcPct val="100000"/>
              </a:lnSpc>
              <a:spcBef>
                <a:spcPts val="0"/>
              </a:spcBef>
              <a:spcAft>
                <a:spcPts val="0"/>
              </a:spcAft>
              <a:buClrTx/>
              <a:buSzTx/>
              <a:buFontTx/>
              <a:buNone/>
              <a:tabLst/>
              <a:defRPr/>
            </a:pPr>
            <a:endParaRPr kumimoji="0" lang="en-GB" sz="5400" b="0" i="0" u="none" strike="noStrike" kern="0" cap="none" spc="0" normalizeH="0" baseline="0" noProof="0">
              <a:ln>
                <a:noFill/>
              </a:ln>
              <a:solidFill>
                <a:srgbClr val="FFFFFF"/>
              </a:solidFill>
              <a:effectLst/>
              <a:uLnTx/>
              <a:uFillTx/>
              <a:latin typeface="IBM Plex Sans SemiBold"/>
              <a:sym typeface="IBM Plex Sans SemiBold"/>
            </a:endParaRPr>
          </a:p>
          <a:p>
            <a:pPr lvl="0"/>
            <a:r>
              <a:rPr lang="sv-SE" sz="4000" b="0" spc="-10">
                <a:solidFill>
                  <a:schemeClr val="bg1"/>
                </a:solidFill>
                <a:latin typeface="IBM Plex Sans" panose="020B0503050203000203" pitchFamily="34" charset="0"/>
                <a:ea typeface="Inter"/>
              </a:rPr>
              <a:t>I vårt projekt </a:t>
            </a:r>
            <a:r>
              <a:rPr lang="sv-SE" sz="4000" b="0" spc="-10" err="1">
                <a:solidFill>
                  <a:schemeClr val="bg1"/>
                </a:solidFill>
                <a:latin typeface="IBM Plex Sans" panose="020B0503050203000203" pitchFamily="34" charset="0"/>
                <a:ea typeface="Inter"/>
              </a:rPr>
              <a:t>Proof</a:t>
            </a:r>
            <a:r>
              <a:rPr lang="sv-SE" sz="4000" b="0" spc="-10">
                <a:solidFill>
                  <a:schemeClr val="bg1"/>
                </a:solidFill>
                <a:latin typeface="IBM Plex Sans" panose="020B0503050203000203" pitchFamily="34" charset="0"/>
                <a:ea typeface="Inter"/>
              </a:rPr>
              <a:t> of </a:t>
            </a:r>
            <a:r>
              <a:rPr lang="sv-SE" sz="4000" b="0" spc="-10" err="1">
                <a:solidFill>
                  <a:schemeClr val="bg1"/>
                </a:solidFill>
                <a:latin typeface="IBM Plex Sans" panose="020B0503050203000203" pitchFamily="34" charset="0"/>
                <a:ea typeface="Inter"/>
              </a:rPr>
              <a:t>Concept</a:t>
            </a:r>
            <a:r>
              <a:rPr lang="sv-SE" sz="4000" b="0" spc="-10">
                <a:solidFill>
                  <a:schemeClr val="bg1"/>
                </a:solidFill>
                <a:latin typeface="IBM Plex Sans" panose="020B0503050203000203" pitchFamily="34" charset="0"/>
                <a:ea typeface="Inter"/>
              </a:rPr>
              <a:t> provar vi tillsammans </a:t>
            </a:r>
          </a:p>
          <a:p>
            <a:pPr lvl="0"/>
            <a:r>
              <a:rPr lang="sv-SE" sz="4000" b="0" spc="-10">
                <a:solidFill>
                  <a:schemeClr val="bg1"/>
                </a:solidFill>
                <a:latin typeface="IBM Plex Sans" panose="020B0503050203000203" pitchFamily="34" charset="0"/>
                <a:ea typeface="Inter"/>
              </a:rPr>
              <a:t>ett unikt arbetssätt </a:t>
            </a:r>
          </a:p>
          <a:p>
            <a:pPr lvl="0"/>
            <a:r>
              <a:rPr lang="sv-SE" sz="4000" b="0" spc="-10">
                <a:solidFill>
                  <a:schemeClr val="bg1"/>
                </a:solidFill>
                <a:latin typeface="IBM Plex Sans" panose="020B0503050203000203" pitchFamily="34" charset="0"/>
                <a:ea typeface="Inter"/>
              </a:rPr>
              <a:t>för att omsätta strategi till handling – </a:t>
            </a:r>
          </a:p>
          <a:p>
            <a:pPr lvl="0"/>
            <a:r>
              <a:rPr lang="sv-SE" sz="4000" b="0" spc="-10">
                <a:solidFill>
                  <a:schemeClr val="bg1"/>
                </a:solidFill>
                <a:latin typeface="IBM Plex Sans" panose="020B0503050203000203" pitchFamily="34" charset="0"/>
                <a:ea typeface="Inter"/>
              </a:rPr>
              <a:t>med fokus på beteendeförändring, uppföljning och affärsresultat</a:t>
            </a:r>
          </a:p>
        </p:txBody>
      </p:sp>
    </p:spTree>
    <p:extLst>
      <p:ext uri="{BB962C8B-B14F-4D97-AF65-F5344CB8AC3E}">
        <p14:creationId xmlns:p14="http://schemas.microsoft.com/office/powerpoint/2010/main" val="335474025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2B2456"/>
        </a:solidFill>
        <a:effectLst/>
      </p:bgPr>
    </p:bg>
    <p:spTree>
      <p:nvGrpSpPr>
        <p:cNvPr id="1" name="">
          <a:extLst>
            <a:ext uri="{FF2B5EF4-FFF2-40B4-BE49-F238E27FC236}">
              <a16:creationId xmlns:a16="http://schemas.microsoft.com/office/drawing/2014/main" id="{608D272D-CFB1-0300-463B-4F822A57B5CA}"/>
            </a:ext>
          </a:extLst>
        </p:cNvPr>
        <p:cNvGrpSpPr/>
        <p:nvPr/>
      </p:nvGrpSpPr>
      <p:grpSpPr>
        <a:xfrm>
          <a:off x="0" y="0"/>
          <a:ext cx="0" cy="0"/>
          <a:chOff x="0" y="0"/>
          <a:chExt cx="0" cy="0"/>
        </a:xfrm>
      </p:grpSpPr>
      <p:sp>
        <p:nvSpPr>
          <p:cNvPr id="406" name="Q&amp;A">
            <a:extLst>
              <a:ext uri="{FF2B5EF4-FFF2-40B4-BE49-F238E27FC236}">
                <a16:creationId xmlns:a16="http://schemas.microsoft.com/office/drawing/2014/main" id="{D316D25E-B4FC-DF1D-DC20-56425B235250}"/>
              </a:ext>
            </a:extLst>
          </p:cNvPr>
          <p:cNvSpPr txBox="1"/>
          <p:nvPr/>
        </p:nvSpPr>
        <p:spPr>
          <a:xfrm>
            <a:off x="11237033" y="2651177"/>
            <a:ext cx="144333" cy="1683152"/>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1437" tIns="71437" rIns="71437" bIns="71437" anchor="ctr">
            <a:spAutoFit/>
          </a:bodyPr>
          <a:lstStyle>
            <a:lvl1pPr>
              <a:defRPr sz="6600" b="0">
                <a:solidFill>
                  <a:srgbClr val="FFFFFF"/>
                </a:solidFill>
                <a:latin typeface="IBM Plex Sans SemiBold"/>
                <a:ea typeface="IBM Plex Sans SemiBold"/>
                <a:cs typeface="IBM Plex Sans SemiBold"/>
                <a:sym typeface="IBM Plex Sans SemiBold"/>
              </a:defRPr>
            </a:lvl1pPr>
          </a:lstStyle>
          <a:p>
            <a:pPr marL="0" marR="0" lvl="0" indent="0" algn="ctr" defTabSz="821531" rtl="0" eaLnBrk="1" fontAlgn="auto" latinLnBrk="0" hangingPunct="0">
              <a:lnSpc>
                <a:spcPct val="100000"/>
              </a:lnSpc>
              <a:spcBef>
                <a:spcPts val="0"/>
              </a:spcBef>
              <a:spcAft>
                <a:spcPts val="0"/>
              </a:spcAft>
              <a:buClrTx/>
              <a:buSzTx/>
              <a:buFontTx/>
              <a:buNone/>
              <a:tabLst/>
              <a:defRPr/>
            </a:pPr>
            <a:endParaRPr kumimoji="0" sz="10000" b="0" i="0" u="none" strike="noStrike" kern="0" cap="none" spc="0" normalizeH="0" baseline="0" noProof="0">
              <a:ln>
                <a:noFill/>
              </a:ln>
              <a:solidFill>
                <a:srgbClr val="FFFFFF"/>
              </a:solidFill>
              <a:effectLst/>
              <a:uLnTx/>
              <a:uFillTx/>
              <a:latin typeface="IBM Plex Sans SemiBold"/>
              <a:sym typeface="IBM Plex Sans SemiBold"/>
            </a:endParaRPr>
          </a:p>
        </p:txBody>
      </p:sp>
      <p:sp>
        <p:nvSpPr>
          <p:cNvPr id="3" name="object 9">
            <a:extLst>
              <a:ext uri="{FF2B5EF4-FFF2-40B4-BE49-F238E27FC236}">
                <a16:creationId xmlns:a16="http://schemas.microsoft.com/office/drawing/2014/main" id="{B4948D6D-6976-09B6-0708-C09870EC8B07}"/>
              </a:ext>
            </a:extLst>
          </p:cNvPr>
          <p:cNvSpPr/>
          <p:nvPr/>
        </p:nvSpPr>
        <p:spPr>
          <a:xfrm>
            <a:off x="986957" y="12427191"/>
            <a:ext cx="2043322" cy="627265"/>
          </a:xfrm>
          <a:custGeom>
            <a:avLst/>
            <a:gdLst/>
            <a:ahLst/>
            <a:cxnLst/>
            <a:rect l="l" t="t" r="r" b="b"/>
            <a:pathLst>
              <a:path w="3272790" h="1099820">
                <a:moveTo>
                  <a:pt x="126631" y="313118"/>
                </a:moveTo>
                <a:lnTo>
                  <a:pt x="0" y="313118"/>
                </a:lnTo>
                <a:lnTo>
                  <a:pt x="0" y="1085215"/>
                </a:lnTo>
                <a:lnTo>
                  <a:pt x="126631" y="1085215"/>
                </a:lnTo>
                <a:lnTo>
                  <a:pt x="126631" y="313118"/>
                </a:lnTo>
                <a:close/>
              </a:path>
              <a:path w="3272790" h="1099820">
                <a:moveTo>
                  <a:pt x="337693" y="101"/>
                </a:moveTo>
                <a:lnTo>
                  <a:pt x="211061" y="101"/>
                </a:lnTo>
                <a:lnTo>
                  <a:pt x="211061" y="1085215"/>
                </a:lnTo>
                <a:lnTo>
                  <a:pt x="337693" y="1085215"/>
                </a:lnTo>
                <a:lnTo>
                  <a:pt x="337693" y="101"/>
                </a:lnTo>
                <a:close/>
              </a:path>
              <a:path w="3272790" h="1099820">
                <a:moveTo>
                  <a:pt x="738670" y="313131"/>
                </a:moveTo>
                <a:lnTo>
                  <a:pt x="735241" y="266877"/>
                </a:lnTo>
                <a:lnTo>
                  <a:pt x="725271" y="222732"/>
                </a:lnTo>
                <a:lnTo>
                  <a:pt x="709244" y="181165"/>
                </a:lnTo>
                <a:lnTo>
                  <a:pt x="687666" y="142684"/>
                </a:lnTo>
                <a:lnTo>
                  <a:pt x="661022" y="107772"/>
                </a:lnTo>
                <a:lnTo>
                  <a:pt x="629793" y="76885"/>
                </a:lnTo>
                <a:lnTo>
                  <a:pt x="594474" y="50546"/>
                </a:lnTo>
                <a:lnTo>
                  <a:pt x="555561" y="29210"/>
                </a:lnTo>
                <a:lnTo>
                  <a:pt x="513537" y="13373"/>
                </a:lnTo>
                <a:lnTo>
                  <a:pt x="468884" y="3505"/>
                </a:lnTo>
                <a:lnTo>
                  <a:pt x="422097" y="114"/>
                </a:lnTo>
                <a:lnTo>
                  <a:pt x="422097" y="125323"/>
                </a:lnTo>
                <a:lnTo>
                  <a:pt x="472605" y="132029"/>
                </a:lnTo>
                <a:lnTo>
                  <a:pt x="517969" y="150964"/>
                </a:lnTo>
                <a:lnTo>
                  <a:pt x="556425" y="180327"/>
                </a:lnTo>
                <a:lnTo>
                  <a:pt x="586117" y="218338"/>
                </a:lnTo>
                <a:lnTo>
                  <a:pt x="605269" y="263207"/>
                </a:lnTo>
                <a:lnTo>
                  <a:pt x="612051" y="313131"/>
                </a:lnTo>
                <a:lnTo>
                  <a:pt x="605269" y="363054"/>
                </a:lnTo>
                <a:lnTo>
                  <a:pt x="586117" y="407911"/>
                </a:lnTo>
                <a:lnTo>
                  <a:pt x="556425" y="445922"/>
                </a:lnTo>
                <a:lnTo>
                  <a:pt x="517969" y="475297"/>
                </a:lnTo>
                <a:lnTo>
                  <a:pt x="472605" y="494233"/>
                </a:lnTo>
                <a:lnTo>
                  <a:pt x="422097" y="500938"/>
                </a:lnTo>
                <a:lnTo>
                  <a:pt x="422097" y="626135"/>
                </a:lnTo>
                <a:lnTo>
                  <a:pt x="468884" y="622744"/>
                </a:lnTo>
                <a:lnTo>
                  <a:pt x="513537" y="612889"/>
                </a:lnTo>
                <a:lnTo>
                  <a:pt x="555561" y="597039"/>
                </a:lnTo>
                <a:lnTo>
                  <a:pt x="594474" y="575703"/>
                </a:lnTo>
                <a:lnTo>
                  <a:pt x="629793" y="549363"/>
                </a:lnTo>
                <a:lnTo>
                  <a:pt x="661022" y="518490"/>
                </a:lnTo>
                <a:lnTo>
                  <a:pt x="687666" y="483565"/>
                </a:lnTo>
                <a:lnTo>
                  <a:pt x="709244" y="445084"/>
                </a:lnTo>
                <a:lnTo>
                  <a:pt x="725271" y="403529"/>
                </a:lnTo>
                <a:lnTo>
                  <a:pt x="735241" y="359384"/>
                </a:lnTo>
                <a:lnTo>
                  <a:pt x="738670" y="313131"/>
                </a:lnTo>
                <a:close/>
              </a:path>
              <a:path w="3272790" h="1099820">
                <a:moveTo>
                  <a:pt x="802005" y="1085227"/>
                </a:moveTo>
                <a:lnTo>
                  <a:pt x="799045" y="1038110"/>
                </a:lnTo>
                <a:lnTo>
                  <a:pt x="790397" y="992733"/>
                </a:lnTo>
                <a:lnTo>
                  <a:pt x="776427" y="949464"/>
                </a:lnTo>
                <a:lnTo>
                  <a:pt x="757491" y="908646"/>
                </a:lnTo>
                <a:lnTo>
                  <a:pt x="733933" y="870623"/>
                </a:lnTo>
                <a:lnTo>
                  <a:pt x="706120" y="835761"/>
                </a:lnTo>
                <a:lnTo>
                  <a:pt x="674408" y="804405"/>
                </a:lnTo>
                <a:lnTo>
                  <a:pt x="639140" y="776909"/>
                </a:lnTo>
                <a:lnTo>
                  <a:pt x="600697" y="753618"/>
                </a:lnTo>
                <a:lnTo>
                  <a:pt x="559409" y="734898"/>
                </a:lnTo>
                <a:lnTo>
                  <a:pt x="515645" y="721080"/>
                </a:lnTo>
                <a:lnTo>
                  <a:pt x="469760" y="712533"/>
                </a:lnTo>
                <a:lnTo>
                  <a:pt x="422109" y="709612"/>
                </a:lnTo>
                <a:lnTo>
                  <a:pt x="422109" y="1085227"/>
                </a:lnTo>
                <a:lnTo>
                  <a:pt x="802005" y="1085227"/>
                </a:lnTo>
                <a:close/>
              </a:path>
              <a:path w="3272790" h="1099820">
                <a:moveTo>
                  <a:pt x="1596898" y="318363"/>
                </a:moveTo>
                <a:lnTo>
                  <a:pt x="1470964" y="318363"/>
                </a:lnTo>
                <a:lnTo>
                  <a:pt x="1448955" y="319328"/>
                </a:lnTo>
                <a:lnTo>
                  <a:pt x="1410322" y="327113"/>
                </a:lnTo>
                <a:lnTo>
                  <a:pt x="1365059" y="353745"/>
                </a:lnTo>
                <a:lnTo>
                  <a:pt x="1342174" y="382028"/>
                </a:lnTo>
                <a:lnTo>
                  <a:pt x="1327861" y="382028"/>
                </a:lnTo>
                <a:lnTo>
                  <a:pt x="1327861" y="318363"/>
                </a:lnTo>
                <a:lnTo>
                  <a:pt x="1181900" y="318363"/>
                </a:lnTo>
                <a:lnTo>
                  <a:pt x="1181900" y="1085227"/>
                </a:lnTo>
                <a:lnTo>
                  <a:pt x="1327861" y="1085227"/>
                </a:lnTo>
                <a:lnTo>
                  <a:pt x="1327861" y="568794"/>
                </a:lnTo>
                <a:lnTo>
                  <a:pt x="1329778" y="542086"/>
                </a:lnTo>
                <a:lnTo>
                  <a:pt x="1345158" y="498233"/>
                </a:lnTo>
                <a:lnTo>
                  <a:pt x="1375664" y="467461"/>
                </a:lnTo>
                <a:lnTo>
                  <a:pt x="1419669" y="451891"/>
                </a:lnTo>
                <a:lnTo>
                  <a:pt x="1446644" y="449948"/>
                </a:lnTo>
                <a:lnTo>
                  <a:pt x="1596898" y="449948"/>
                </a:lnTo>
                <a:lnTo>
                  <a:pt x="1596898" y="318363"/>
                </a:lnTo>
                <a:close/>
              </a:path>
              <a:path w="3272790" h="1099820">
                <a:moveTo>
                  <a:pt x="2408288" y="701789"/>
                </a:moveTo>
                <a:lnTo>
                  <a:pt x="2406497" y="656285"/>
                </a:lnTo>
                <a:lnTo>
                  <a:pt x="2401138" y="613181"/>
                </a:lnTo>
                <a:lnTo>
                  <a:pt x="2392184" y="572465"/>
                </a:lnTo>
                <a:lnTo>
                  <a:pt x="2379662" y="534123"/>
                </a:lnTo>
                <a:lnTo>
                  <a:pt x="2363965" y="498436"/>
                </a:lnTo>
                <a:lnTo>
                  <a:pt x="2324252" y="435838"/>
                </a:lnTo>
                <a:lnTo>
                  <a:pt x="2273681" y="384949"/>
                </a:lnTo>
                <a:lnTo>
                  <a:pt x="2263749" y="377748"/>
                </a:lnTo>
                <a:lnTo>
                  <a:pt x="2263749" y="701789"/>
                </a:lnTo>
                <a:lnTo>
                  <a:pt x="2259736" y="763219"/>
                </a:lnTo>
                <a:lnTo>
                  <a:pt x="2247658" y="817295"/>
                </a:lnTo>
                <a:lnTo>
                  <a:pt x="2227529" y="864019"/>
                </a:lnTo>
                <a:lnTo>
                  <a:pt x="2199348" y="903414"/>
                </a:lnTo>
                <a:lnTo>
                  <a:pt x="2164473" y="934669"/>
                </a:lnTo>
                <a:lnTo>
                  <a:pt x="2124227" y="956995"/>
                </a:lnTo>
                <a:lnTo>
                  <a:pt x="2078621" y="970394"/>
                </a:lnTo>
                <a:lnTo>
                  <a:pt x="2027631" y="974864"/>
                </a:lnTo>
                <a:lnTo>
                  <a:pt x="1976704" y="970394"/>
                </a:lnTo>
                <a:lnTo>
                  <a:pt x="1931212" y="956995"/>
                </a:lnTo>
                <a:lnTo>
                  <a:pt x="1891195" y="934669"/>
                </a:lnTo>
                <a:lnTo>
                  <a:pt x="1856625" y="903414"/>
                </a:lnTo>
                <a:lnTo>
                  <a:pt x="1828774" y="864019"/>
                </a:lnTo>
                <a:lnTo>
                  <a:pt x="1808873" y="817295"/>
                </a:lnTo>
                <a:lnTo>
                  <a:pt x="1796935" y="763219"/>
                </a:lnTo>
                <a:lnTo>
                  <a:pt x="1792947" y="701789"/>
                </a:lnTo>
                <a:lnTo>
                  <a:pt x="1796935" y="640384"/>
                </a:lnTo>
                <a:lnTo>
                  <a:pt x="1808873" y="586308"/>
                </a:lnTo>
                <a:lnTo>
                  <a:pt x="1828774" y="539572"/>
                </a:lnTo>
                <a:lnTo>
                  <a:pt x="1856625" y="500164"/>
                </a:lnTo>
                <a:lnTo>
                  <a:pt x="1891195" y="468909"/>
                </a:lnTo>
                <a:lnTo>
                  <a:pt x="1931212" y="446582"/>
                </a:lnTo>
                <a:lnTo>
                  <a:pt x="1976704" y="433184"/>
                </a:lnTo>
                <a:lnTo>
                  <a:pt x="2027631" y="428713"/>
                </a:lnTo>
                <a:lnTo>
                  <a:pt x="2078621" y="433184"/>
                </a:lnTo>
                <a:lnTo>
                  <a:pt x="2124227" y="446582"/>
                </a:lnTo>
                <a:lnTo>
                  <a:pt x="2164473" y="468909"/>
                </a:lnTo>
                <a:lnTo>
                  <a:pt x="2199348" y="500164"/>
                </a:lnTo>
                <a:lnTo>
                  <a:pt x="2227529" y="539572"/>
                </a:lnTo>
                <a:lnTo>
                  <a:pt x="2247658" y="586308"/>
                </a:lnTo>
                <a:lnTo>
                  <a:pt x="2259736" y="640384"/>
                </a:lnTo>
                <a:lnTo>
                  <a:pt x="2263749" y="701789"/>
                </a:lnTo>
                <a:lnTo>
                  <a:pt x="2263749" y="377748"/>
                </a:lnTo>
                <a:lnTo>
                  <a:pt x="2213572" y="346036"/>
                </a:lnTo>
                <a:lnTo>
                  <a:pt x="2144484" y="319328"/>
                </a:lnTo>
                <a:lnTo>
                  <a:pt x="2107222" y="310934"/>
                </a:lnTo>
                <a:lnTo>
                  <a:pt x="2068283" y="305879"/>
                </a:lnTo>
                <a:lnTo>
                  <a:pt x="2027631" y="304203"/>
                </a:lnTo>
                <a:lnTo>
                  <a:pt x="1986940" y="305879"/>
                </a:lnTo>
                <a:lnTo>
                  <a:pt x="1947849" y="310934"/>
                </a:lnTo>
                <a:lnTo>
                  <a:pt x="1910372" y="319328"/>
                </a:lnTo>
                <a:lnTo>
                  <a:pt x="1840699" y="346036"/>
                </a:lnTo>
                <a:lnTo>
                  <a:pt x="1780603" y="384949"/>
                </a:lnTo>
                <a:lnTo>
                  <a:pt x="1730616" y="435838"/>
                </a:lnTo>
                <a:lnTo>
                  <a:pt x="1691259" y="498436"/>
                </a:lnTo>
                <a:lnTo>
                  <a:pt x="1675599" y="534123"/>
                </a:lnTo>
                <a:lnTo>
                  <a:pt x="1663077" y="572465"/>
                </a:lnTo>
                <a:lnTo>
                  <a:pt x="1654136" y="613181"/>
                </a:lnTo>
                <a:lnTo>
                  <a:pt x="1648777" y="656285"/>
                </a:lnTo>
                <a:lnTo>
                  <a:pt x="1646986" y="701789"/>
                </a:lnTo>
                <a:lnTo>
                  <a:pt x="1648777" y="747280"/>
                </a:lnTo>
                <a:lnTo>
                  <a:pt x="1654136" y="790397"/>
                </a:lnTo>
                <a:lnTo>
                  <a:pt x="1663077" y="831113"/>
                </a:lnTo>
                <a:lnTo>
                  <a:pt x="1675599" y="869454"/>
                </a:lnTo>
                <a:lnTo>
                  <a:pt x="1691259" y="905141"/>
                </a:lnTo>
                <a:lnTo>
                  <a:pt x="1730616" y="967752"/>
                </a:lnTo>
                <a:lnTo>
                  <a:pt x="1780603" y="1018641"/>
                </a:lnTo>
                <a:lnTo>
                  <a:pt x="1840699" y="1057554"/>
                </a:lnTo>
                <a:lnTo>
                  <a:pt x="1910372" y="1084237"/>
                </a:lnTo>
                <a:lnTo>
                  <a:pt x="1947849" y="1092644"/>
                </a:lnTo>
                <a:lnTo>
                  <a:pt x="1986940" y="1097686"/>
                </a:lnTo>
                <a:lnTo>
                  <a:pt x="2027631" y="1099375"/>
                </a:lnTo>
                <a:lnTo>
                  <a:pt x="2068283" y="1097686"/>
                </a:lnTo>
                <a:lnTo>
                  <a:pt x="2107222" y="1092644"/>
                </a:lnTo>
                <a:lnTo>
                  <a:pt x="2144484" y="1084237"/>
                </a:lnTo>
                <a:lnTo>
                  <a:pt x="2213572" y="1057554"/>
                </a:lnTo>
                <a:lnTo>
                  <a:pt x="2273681" y="1018641"/>
                </a:lnTo>
                <a:lnTo>
                  <a:pt x="2317902" y="974864"/>
                </a:lnTo>
                <a:lnTo>
                  <a:pt x="2324252" y="967752"/>
                </a:lnTo>
                <a:lnTo>
                  <a:pt x="2363965" y="905141"/>
                </a:lnTo>
                <a:lnTo>
                  <a:pt x="2379662" y="869454"/>
                </a:lnTo>
                <a:lnTo>
                  <a:pt x="2392184" y="831113"/>
                </a:lnTo>
                <a:lnTo>
                  <a:pt x="2401138" y="790397"/>
                </a:lnTo>
                <a:lnTo>
                  <a:pt x="2406497" y="747280"/>
                </a:lnTo>
                <a:lnTo>
                  <a:pt x="2408288" y="701789"/>
                </a:lnTo>
                <a:close/>
              </a:path>
              <a:path w="3272790" h="1099820">
                <a:moveTo>
                  <a:pt x="2821838" y="953643"/>
                </a:moveTo>
                <a:lnTo>
                  <a:pt x="2688755" y="953643"/>
                </a:lnTo>
                <a:lnTo>
                  <a:pt x="2688755" y="12"/>
                </a:lnTo>
                <a:lnTo>
                  <a:pt x="2542781" y="12"/>
                </a:lnTo>
                <a:lnTo>
                  <a:pt x="2542781" y="894219"/>
                </a:lnTo>
                <a:lnTo>
                  <a:pt x="2545918" y="937552"/>
                </a:lnTo>
                <a:lnTo>
                  <a:pt x="2555303" y="975575"/>
                </a:lnTo>
                <a:lnTo>
                  <a:pt x="2592870" y="1035710"/>
                </a:lnTo>
                <a:lnTo>
                  <a:pt x="2653677" y="1072857"/>
                </a:lnTo>
                <a:lnTo>
                  <a:pt x="2692146" y="1082128"/>
                </a:lnTo>
                <a:lnTo>
                  <a:pt x="2735973" y="1085227"/>
                </a:lnTo>
                <a:lnTo>
                  <a:pt x="2821838" y="1085227"/>
                </a:lnTo>
                <a:lnTo>
                  <a:pt x="2821838" y="953643"/>
                </a:lnTo>
                <a:close/>
              </a:path>
              <a:path w="3272790" h="1099820">
                <a:moveTo>
                  <a:pt x="3272586" y="0"/>
                </a:moveTo>
                <a:lnTo>
                  <a:pt x="3165271" y="0"/>
                </a:lnTo>
                <a:lnTo>
                  <a:pt x="3121444" y="3098"/>
                </a:lnTo>
                <a:lnTo>
                  <a:pt x="3082975" y="12395"/>
                </a:lnTo>
                <a:lnTo>
                  <a:pt x="3022168" y="49517"/>
                </a:lnTo>
                <a:lnTo>
                  <a:pt x="2984601" y="109664"/>
                </a:lnTo>
                <a:lnTo>
                  <a:pt x="2975216" y="147688"/>
                </a:lnTo>
                <a:lnTo>
                  <a:pt x="2972079" y="191008"/>
                </a:lnTo>
                <a:lnTo>
                  <a:pt x="2972079" y="318350"/>
                </a:lnTo>
                <a:lnTo>
                  <a:pt x="2846146" y="318350"/>
                </a:lnTo>
                <a:lnTo>
                  <a:pt x="2846146" y="449935"/>
                </a:lnTo>
                <a:lnTo>
                  <a:pt x="2972079" y="449935"/>
                </a:lnTo>
                <a:lnTo>
                  <a:pt x="2972079" y="1085215"/>
                </a:lnTo>
                <a:lnTo>
                  <a:pt x="3118040" y="1085215"/>
                </a:lnTo>
                <a:lnTo>
                  <a:pt x="3118040" y="449935"/>
                </a:lnTo>
                <a:lnTo>
                  <a:pt x="3272586" y="449935"/>
                </a:lnTo>
                <a:lnTo>
                  <a:pt x="3272586" y="318350"/>
                </a:lnTo>
                <a:lnTo>
                  <a:pt x="3118040" y="318350"/>
                </a:lnTo>
                <a:lnTo>
                  <a:pt x="3118040" y="131584"/>
                </a:lnTo>
                <a:lnTo>
                  <a:pt x="3272586" y="131584"/>
                </a:lnTo>
                <a:lnTo>
                  <a:pt x="3272586" y="0"/>
                </a:lnTo>
                <a:close/>
              </a:path>
            </a:pathLst>
          </a:custGeom>
          <a:solidFill>
            <a:srgbClr val="FFFFFF"/>
          </a:solidFill>
        </p:spPr>
        <p:txBody>
          <a:bodyPr wrap="square" lIns="0" tIns="0" rIns="0" bIns="0" rtlCol="0"/>
          <a:lstStyle/>
          <a:p>
            <a:pPr marL="0" marR="0" lvl="0" indent="0" algn="ctr" defTabSz="821531" rtl="0" eaLnBrk="1" fontAlgn="auto" latinLnBrk="0" hangingPunct="0">
              <a:lnSpc>
                <a:spcPct val="100000"/>
              </a:lnSpc>
              <a:spcBef>
                <a:spcPts val="0"/>
              </a:spcBef>
              <a:spcAft>
                <a:spcPts val="0"/>
              </a:spcAft>
              <a:buClrTx/>
              <a:buSzTx/>
              <a:buFontTx/>
              <a:buNone/>
              <a:tabLst/>
              <a:defRPr/>
            </a:pPr>
            <a:endParaRPr kumimoji="0" sz="3200" b="1" i="0" u="none" strike="noStrike" kern="0" cap="none" spc="0" normalizeH="0" baseline="0" noProof="0">
              <a:ln>
                <a:noFill/>
              </a:ln>
              <a:solidFill>
                <a:srgbClr val="000000"/>
              </a:solidFill>
              <a:effectLst/>
              <a:uLnTx/>
              <a:uFillTx/>
              <a:latin typeface="Helvetica Neue"/>
              <a:sym typeface="Helvetica Neue"/>
            </a:endParaRPr>
          </a:p>
        </p:txBody>
      </p:sp>
      <p:sp>
        <p:nvSpPr>
          <p:cNvPr id="4" name="textruta 3">
            <a:extLst>
              <a:ext uri="{FF2B5EF4-FFF2-40B4-BE49-F238E27FC236}">
                <a16:creationId xmlns:a16="http://schemas.microsoft.com/office/drawing/2014/main" id="{E68F5653-06EE-67D7-3834-0C5AE51D2F62}"/>
              </a:ext>
            </a:extLst>
          </p:cNvPr>
          <p:cNvSpPr txBox="1"/>
          <p:nvPr/>
        </p:nvSpPr>
        <p:spPr>
          <a:xfrm>
            <a:off x="1247530" y="1104859"/>
            <a:ext cx="21162652" cy="1082411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lvl="0" algn="l" eaLnBrk="1">
              <a:defRPr/>
            </a:pPr>
            <a:r>
              <a:rPr lang="sv-SE" sz="5400">
                <a:solidFill>
                  <a:srgbClr val="FFFFFF"/>
                </a:solidFill>
                <a:latin typeface=""/>
              </a:rPr>
              <a:t>Introduktion</a:t>
            </a:r>
          </a:p>
          <a:p>
            <a:pPr lvl="0" algn="l">
              <a:defRPr/>
            </a:pPr>
            <a:endParaRPr lang="sv-SE" sz="4000" spc="-10">
              <a:solidFill>
                <a:schemeClr val="bg1"/>
              </a:solidFill>
              <a:latin typeface="IBM Plex Sans" panose="020B0503050203000203" pitchFamily="34" charset="0"/>
              <a:ea typeface="Inter"/>
            </a:endParaRPr>
          </a:p>
          <a:p>
            <a:pPr lvl="0" algn="l">
              <a:defRPr/>
            </a:pPr>
            <a:r>
              <a:rPr lang="sv-SE" sz="4000" b="0" spc="-10">
                <a:solidFill>
                  <a:schemeClr val="bg1"/>
                </a:solidFill>
                <a:latin typeface="IBM Plex Sans" panose="020B0503050203000203" pitchFamily="34" charset="0"/>
                <a:ea typeface="Inter"/>
              </a:rPr>
              <a:t>Lärande och stöd </a:t>
            </a:r>
          </a:p>
          <a:p>
            <a:pPr marL="571500" lvl="2" indent="-571500" algn="l">
              <a:buFont typeface="Arial" panose="020B0604020202020204" pitchFamily="34" charset="0"/>
              <a:buChar char="•"/>
              <a:defRPr/>
            </a:pPr>
            <a:r>
              <a:rPr lang="sv-SE" sz="4000" b="0" spc="-10">
                <a:solidFill>
                  <a:schemeClr val="bg1"/>
                </a:solidFill>
                <a:latin typeface="IBM Plex Sans" panose="020B0503050203000203" pitchFamily="34" charset="0"/>
                <a:ea typeface="Inter"/>
              </a:rPr>
              <a:t>Nätverket är ett forum för lärande, erfarenhetsutbyte och </a:t>
            </a:r>
            <a:br>
              <a:rPr lang="sv-SE" sz="4000" b="0" spc="-10">
                <a:solidFill>
                  <a:schemeClr val="bg1"/>
                </a:solidFill>
                <a:latin typeface="IBM Plex Sans" panose="020B0503050203000203" pitchFamily="34" charset="0"/>
                <a:ea typeface="Inter"/>
              </a:rPr>
            </a:br>
            <a:r>
              <a:rPr lang="sv-SE" sz="4000" b="0" spc="-10">
                <a:solidFill>
                  <a:schemeClr val="bg1"/>
                </a:solidFill>
                <a:latin typeface="IBM Plex Sans" panose="020B0503050203000203" pitchFamily="34" charset="0"/>
                <a:ea typeface="Inter"/>
              </a:rPr>
              <a:t>stöd i VD-skapet med fokus på strategigenomförande och </a:t>
            </a:r>
            <a:br>
              <a:rPr lang="sv-SE" sz="4000" b="0" spc="-10">
                <a:solidFill>
                  <a:schemeClr val="bg1"/>
                </a:solidFill>
                <a:latin typeface="IBM Plex Sans" panose="020B0503050203000203" pitchFamily="34" charset="0"/>
                <a:ea typeface="Inter"/>
              </a:rPr>
            </a:br>
            <a:r>
              <a:rPr lang="sv-SE" sz="4000" b="0" spc="-10">
                <a:solidFill>
                  <a:schemeClr val="bg1"/>
                </a:solidFill>
                <a:latin typeface="IBM Plex Sans" panose="020B0503050203000203" pitchFamily="34" charset="0"/>
                <a:ea typeface="Inter"/>
              </a:rPr>
              <a:t>målstyrning.</a:t>
            </a:r>
          </a:p>
          <a:p>
            <a:pPr marL="571500" lvl="2" indent="-571500" algn="l">
              <a:buFont typeface="Arial" panose="020B0604020202020204" pitchFamily="34" charset="0"/>
              <a:buChar char="•"/>
              <a:defRPr/>
            </a:pPr>
            <a:endParaRPr lang="sv-SE" sz="4000" b="0" spc="-10">
              <a:solidFill>
                <a:schemeClr val="bg1"/>
              </a:solidFill>
              <a:latin typeface="IBM Plex Sans" panose="020B0503050203000203" pitchFamily="34" charset="0"/>
              <a:ea typeface="Inter"/>
            </a:endParaRPr>
          </a:p>
          <a:p>
            <a:pPr lvl="0" algn="l">
              <a:defRPr/>
            </a:pPr>
            <a:r>
              <a:rPr lang="sv-SE" sz="4000" b="0" spc="-10">
                <a:solidFill>
                  <a:schemeClr val="bg1"/>
                </a:solidFill>
                <a:latin typeface="IBM Plex Sans" panose="020B0503050203000203" pitchFamily="34" charset="0"/>
                <a:ea typeface="Inter"/>
              </a:rPr>
              <a:t>Trygghet och öppenhet</a:t>
            </a:r>
          </a:p>
          <a:p>
            <a:pPr marL="571500" lvl="0" indent="-571500" algn="l">
              <a:buFont typeface="Arial" panose="020B0604020202020204" pitchFamily="34" charset="0"/>
              <a:buChar char="•"/>
              <a:defRPr/>
            </a:pPr>
            <a:r>
              <a:rPr lang="sv-SE" sz="4000" b="0" spc="-10">
                <a:solidFill>
                  <a:schemeClr val="bg1"/>
                </a:solidFill>
                <a:latin typeface="IBM Plex Sans" panose="020B0503050203000203" pitchFamily="34" charset="0"/>
                <a:ea typeface="Inter"/>
              </a:rPr>
              <a:t>Nätverket bygger på öppenhet, förtroende och generositet </a:t>
            </a:r>
            <a:br>
              <a:rPr lang="sv-SE" sz="4000" b="0" spc="-10">
                <a:solidFill>
                  <a:schemeClr val="bg1"/>
                </a:solidFill>
                <a:latin typeface="IBM Plex Sans" panose="020B0503050203000203" pitchFamily="34" charset="0"/>
                <a:ea typeface="Inter"/>
              </a:rPr>
            </a:br>
            <a:r>
              <a:rPr lang="sv-SE" sz="4000" b="0" spc="-10">
                <a:solidFill>
                  <a:schemeClr val="bg1"/>
                </a:solidFill>
                <a:latin typeface="IBM Plex Sans" panose="020B0503050203000203" pitchFamily="34" charset="0"/>
                <a:ea typeface="Inter"/>
              </a:rPr>
              <a:t>för att dela utmaningar och framgångar.</a:t>
            </a:r>
          </a:p>
          <a:p>
            <a:pPr marL="571500" lvl="0" indent="-571500" algn="l">
              <a:buFont typeface="Arial" panose="020B0604020202020204" pitchFamily="34" charset="0"/>
              <a:buChar char="•"/>
              <a:defRPr/>
            </a:pPr>
            <a:endParaRPr lang="sv-SE" sz="4000" b="0" spc="-10">
              <a:solidFill>
                <a:schemeClr val="bg1"/>
              </a:solidFill>
              <a:latin typeface="IBM Plex Sans" panose="020B0503050203000203" pitchFamily="34" charset="0"/>
              <a:ea typeface="Inter"/>
            </a:endParaRPr>
          </a:p>
          <a:p>
            <a:pPr marL="571500" lvl="0" indent="-571500" algn="l">
              <a:buFont typeface="Arial" panose="020B0604020202020204" pitchFamily="34" charset="0"/>
              <a:buChar char="•"/>
              <a:defRPr/>
            </a:pPr>
            <a:r>
              <a:rPr lang="sv-SE" sz="4000" b="0" spc="-10">
                <a:solidFill>
                  <a:schemeClr val="bg1"/>
                </a:solidFill>
                <a:latin typeface="IBM Plex Sans" panose="020B0503050203000203" pitchFamily="34" charset="0"/>
                <a:ea typeface="Inter"/>
              </a:rPr>
              <a:t>Vi pratar inte om affärshemligheter för andra utanför </a:t>
            </a:r>
            <a:br>
              <a:rPr lang="sv-SE" sz="4000" b="0" spc="-10">
                <a:solidFill>
                  <a:schemeClr val="bg1"/>
                </a:solidFill>
                <a:latin typeface="IBM Plex Sans" panose="020B0503050203000203" pitchFamily="34" charset="0"/>
                <a:ea typeface="Inter"/>
              </a:rPr>
            </a:br>
            <a:r>
              <a:rPr lang="sv-SE" sz="4000" b="0" spc="-10">
                <a:solidFill>
                  <a:schemeClr val="bg1"/>
                </a:solidFill>
                <a:latin typeface="IBM Plex Sans" panose="020B0503050203000203" pitchFamily="34" charset="0"/>
                <a:ea typeface="Inter"/>
              </a:rPr>
              <a:t>nätverket</a:t>
            </a:r>
          </a:p>
          <a:p>
            <a:pPr marL="571500" lvl="0" indent="-571500" algn="l">
              <a:buFont typeface="Arial" panose="020B0604020202020204" pitchFamily="34" charset="0"/>
              <a:buChar char="•"/>
              <a:defRPr/>
            </a:pPr>
            <a:endParaRPr lang="sv-SE" sz="4000" b="0" spc="-10">
              <a:solidFill>
                <a:schemeClr val="bg1"/>
              </a:solidFill>
              <a:latin typeface="IBM Plex Sans" panose="020B0503050203000203" pitchFamily="34" charset="0"/>
              <a:ea typeface="Inter"/>
            </a:endParaRPr>
          </a:p>
          <a:p>
            <a:pPr marL="571500" lvl="0" indent="-571500" algn="l">
              <a:buFont typeface="Arial" panose="020B0604020202020204" pitchFamily="34" charset="0"/>
              <a:buChar char="•"/>
              <a:defRPr/>
            </a:pPr>
            <a:endParaRPr lang="sv-SE" sz="4000" b="0" spc="-10">
              <a:solidFill>
                <a:schemeClr val="bg1"/>
              </a:solidFill>
              <a:latin typeface="IBM Plex Sans" panose="020B0503050203000203" pitchFamily="34" charset="0"/>
              <a:ea typeface="Inter"/>
            </a:endParaRPr>
          </a:p>
          <a:p>
            <a:pPr marL="571500" lvl="0" indent="-571500" algn="l">
              <a:buFont typeface="Arial" panose="020B0604020202020204" pitchFamily="34" charset="0"/>
              <a:buChar char="•"/>
              <a:defRPr/>
            </a:pPr>
            <a:endParaRPr lang="sv-SE" sz="4000" b="0" spc="-10">
              <a:solidFill>
                <a:schemeClr val="bg1"/>
              </a:solidFill>
              <a:latin typeface="IBM Plex Sans" panose="020B0503050203000203" pitchFamily="34" charset="0"/>
              <a:ea typeface="Inter"/>
            </a:endParaRPr>
          </a:p>
          <a:p>
            <a:pPr lvl="0" algn="l">
              <a:defRPr/>
            </a:pPr>
            <a:endParaRPr lang="sv-SE" sz="4000" spc="-10">
              <a:solidFill>
                <a:schemeClr val="bg1"/>
              </a:solidFill>
              <a:latin typeface="IBM Plex Sans" panose="020B0503050203000203" pitchFamily="34" charset="0"/>
              <a:ea typeface="Inter"/>
            </a:endParaRPr>
          </a:p>
        </p:txBody>
      </p:sp>
      <p:sp>
        <p:nvSpPr>
          <p:cNvPr id="5" name="textruta 4">
            <a:extLst>
              <a:ext uri="{FF2B5EF4-FFF2-40B4-BE49-F238E27FC236}">
                <a16:creationId xmlns:a16="http://schemas.microsoft.com/office/drawing/2014/main" id="{458619F6-422C-2BA5-1FCB-50649B203EE4}"/>
              </a:ext>
            </a:extLst>
          </p:cNvPr>
          <p:cNvSpPr txBox="1"/>
          <p:nvPr/>
        </p:nvSpPr>
        <p:spPr>
          <a:xfrm>
            <a:off x="787052" y="14779502"/>
            <a:ext cx="5133456" cy="112915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71437" tIns="71437" rIns="71437" bIns="71437" numCol="1" spcCol="38100" rtlCol="0" anchor="ctr">
            <a:spAutoFit/>
          </a:bodyPr>
          <a:lstStyle/>
          <a:p>
            <a:r>
              <a:rPr lang="sv-SE" b="0" spc="-10">
                <a:solidFill>
                  <a:schemeClr val="tx1"/>
                </a:solidFill>
                <a:latin typeface="IBM Plex Sans" panose="020B0503050203000203" pitchFamily="34" charset="0"/>
                <a:ea typeface="Inter"/>
              </a:rPr>
              <a:t>Något vi saknar? Spelregler</a:t>
            </a:r>
          </a:p>
          <a:p>
            <a:pPr marL="0" marR="0" indent="0" algn="ctr" defTabSz="821531" rtl="0" fontAlgn="auto" latinLnBrk="0" hangingPunct="0">
              <a:lnSpc>
                <a:spcPct val="100000"/>
              </a:lnSpc>
              <a:spcBef>
                <a:spcPts val="0"/>
              </a:spcBef>
              <a:spcAft>
                <a:spcPts val="0"/>
              </a:spcAft>
              <a:buClrTx/>
              <a:buSzTx/>
              <a:buFontTx/>
              <a:buNone/>
              <a:tabLst/>
            </a:pPr>
            <a:endParaRPr kumimoji="0" lang="sv-SE" sz="3200" b="1" i="0" u="none" strike="noStrike" cap="none" spc="0" normalizeH="0" baseline="0">
              <a:ln>
                <a:noFill/>
              </a:ln>
              <a:solidFill>
                <a:srgbClr val="000000"/>
              </a:solidFill>
              <a:effectLst/>
              <a:uFillTx/>
              <a:latin typeface="Helvetica Neue"/>
              <a:ea typeface="Helvetica Neue"/>
              <a:cs typeface="Helvetica Neue"/>
              <a:sym typeface="Helvetica Neue"/>
            </a:endParaRPr>
          </a:p>
        </p:txBody>
      </p:sp>
      <p:pic>
        <p:nvPicPr>
          <p:cNvPr id="6" name="Bildobjekt 5" descr="En bild som visar cirkel, symbol, Grafik, tecknad serie&#10;&#10;AI-genererat innehåll kan vara felaktigt.">
            <a:extLst>
              <a:ext uri="{FF2B5EF4-FFF2-40B4-BE49-F238E27FC236}">
                <a16:creationId xmlns:a16="http://schemas.microsoft.com/office/drawing/2014/main" id="{C1BA0092-7D1B-FC86-2CB3-9C623FEF41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23566" y="2889934"/>
            <a:ext cx="7012488" cy="7043794"/>
          </a:xfrm>
          <a:prstGeom prst="rect">
            <a:avLst/>
          </a:prstGeom>
        </p:spPr>
      </p:pic>
    </p:spTree>
    <p:extLst>
      <p:ext uri="{BB962C8B-B14F-4D97-AF65-F5344CB8AC3E}">
        <p14:creationId xmlns:p14="http://schemas.microsoft.com/office/powerpoint/2010/main" val="3699617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2B2456"/>
        </a:solidFill>
        <a:effectLst/>
      </p:bgPr>
    </p:bg>
    <p:spTree>
      <p:nvGrpSpPr>
        <p:cNvPr id="1" name="">
          <a:extLst>
            <a:ext uri="{FF2B5EF4-FFF2-40B4-BE49-F238E27FC236}">
              <a16:creationId xmlns:a16="http://schemas.microsoft.com/office/drawing/2014/main" id="{FE248529-A7D6-F133-9292-800BC62C1451}"/>
            </a:ext>
          </a:extLst>
        </p:cNvPr>
        <p:cNvGrpSpPr/>
        <p:nvPr/>
      </p:nvGrpSpPr>
      <p:grpSpPr>
        <a:xfrm>
          <a:off x="0" y="0"/>
          <a:ext cx="0" cy="0"/>
          <a:chOff x="0" y="0"/>
          <a:chExt cx="0" cy="0"/>
        </a:xfrm>
      </p:grpSpPr>
      <p:sp>
        <p:nvSpPr>
          <p:cNvPr id="146" name="Reflective Organization with Learning Feedback">
            <a:extLst>
              <a:ext uri="{FF2B5EF4-FFF2-40B4-BE49-F238E27FC236}">
                <a16:creationId xmlns:a16="http://schemas.microsoft.com/office/drawing/2014/main" id="{782D0E2F-8918-D176-0973-C406B173480E}"/>
              </a:ext>
            </a:extLst>
          </p:cNvPr>
          <p:cNvSpPr txBox="1"/>
          <p:nvPr/>
        </p:nvSpPr>
        <p:spPr>
          <a:xfrm>
            <a:off x="4290050" y="10934777"/>
            <a:ext cx="3429188" cy="60593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1437" tIns="71437" rIns="71437" bIns="71437" anchor="ctr">
            <a:spAutoFit/>
          </a:bodyPr>
          <a:lstStyle/>
          <a:p>
            <a:pPr marL="0" marR="0" lvl="0" indent="0" algn="ctr" defTabSz="821531" rtl="0" eaLnBrk="1" fontAlgn="auto" latinLnBrk="0" hangingPunct="0">
              <a:lnSpc>
                <a:spcPct val="100000"/>
              </a:lnSpc>
              <a:spcBef>
                <a:spcPts val="0"/>
              </a:spcBef>
              <a:spcAft>
                <a:spcPts val="0"/>
              </a:spcAft>
              <a:buClrTx/>
              <a:buSzTx/>
              <a:buFontTx/>
              <a:buNone/>
              <a:tabLst/>
              <a:defRPr sz="4400" b="0">
                <a:solidFill>
                  <a:srgbClr val="FFFFFF"/>
                </a:solidFill>
                <a:latin typeface="IBM Plex Sans SemiBold"/>
                <a:ea typeface="IBM Plex Sans SemiBold"/>
                <a:cs typeface="IBM Plex Sans SemiBold"/>
                <a:sym typeface="IBM Plex Sans SemiBold"/>
              </a:defRPr>
            </a:pPr>
            <a:endParaRPr kumimoji="0" sz="3000" b="0" i="1" u="none" strike="noStrike" kern="0" cap="none" spc="0" normalizeH="0" baseline="0" noProof="0">
              <a:ln>
                <a:noFill/>
              </a:ln>
              <a:solidFill>
                <a:srgbClr val="FFFFFF"/>
              </a:solidFill>
              <a:effectLst/>
              <a:uLnTx/>
              <a:uFillTx/>
              <a:latin typeface="IBM Plex Sans SemiBold"/>
              <a:sym typeface="IBM Plex Sans SemiBold"/>
            </a:endParaRPr>
          </a:p>
        </p:txBody>
      </p:sp>
      <p:pic>
        <p:nvPicPr>
          <p:cNvPr id="147" name="Rolf_Logo_Inverted_RGB_1080px@144ppi.png" descr="Rolf_Logo_Inverted_RGB_1080px@144ppi.png">
            <a:extLst>
              <a:ext uri="{FF2B5EF4-FFF2-40B4-BE49-F238E27FC236}">
                <a16:creationId xmlns:a16="http://schemas.microsoft.com/office/drawing/2014/main" id="{308D6DB1-3564-20E8-1582-6EC2A15B86C2}"/>
              </a:ext>
            </a:extLst>
          </p:cNvPr>
          <p:cNvPicPr>
            <a:picLocks noChangeAspect="1"/>
          </p:cNvPicPr>
          <p:nvPr/>
        </p:nvPicPr>
        <p:blipFill>
          <a:blip r:embed="rId4"/>
          <a:stretch>
            <a:fillRect/>
          </a:stretch>
        </p:blipFill>
        <p:spPr>
          <a:xfrm>
            <a:off x="1398222" y="11010584"/>
            <a:ext cx="3321581" cy="1131798"/>
          </a:xfrm>
          <a:prstGeom prst="rect">
            <a:avLst/>
          </a:prstGeom>
          <a:ln w="12700">
            <a:miter lim="400000"/>
          </a:ln>
        </p:spPr>
      </p:pic>
      <p:sp>
        <p:nvSpPr>
          <p:cNvPr id="2" name="Reflective Organization with Learning Feedback">
            <a:extLst>
              <a:ext uri="{FF2B5EF4-FFF2-40B4-BE49-F238E27FC236}">
                <a16:creationId xmlns:a16="http://schemas.microsoft.com/office/drawing/2014/main" id="{E0AE132A-5A9D-6360-B586-405D334F7992}"/>
              </a:ext>
            </a:extLst>
          </p:cNvPr>
          <p:cNvSpPr txBox="1"/>
          <p:nvPr/>
        </p:nvSpPr>
        <p:spPr>
          <a:xfrm>
            <a:off x="4843269" y="2215792"/>
            <a:ext cx="144333" cy="100604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1437" tIns="71437" rIns="71437" bIns="71437" anchor="ctr">
            <a:spAutoFit/>
          </a:bodyPr>
          <a:lstStyle/>
          <a:p>
            <a:pPr marL="0" marR="0" lvl="0" indent="0" algn="ctr" defTabSz="821531" rtl="0" eaLnBrk="1" fontAlgn="auto" latinLnBrk="0" hangingPunct="0">
              <a:lnSpc>
                <a:spcPct val="100000"/>
              </a:lnSpc>
              <a:spcBef>
                <a:spcPts val="0"/>
              </a:spcBef>
              <a:spcAft>
                <a:spcPts val="0"/>
              </a:spcAft>
              <a:buClrTx/>
              <a:buSzTx/>
              <a:buFontTx/>
              <a:buNone/>
              <a:tabLst/>
              <a:defRPr sz="4400" b="0">
                <a:solidFill>
                  <a:srgbClr val="FFFFFF"/>
                </a:solidFill>
                <a:latin typeface="IBM Plex Sans SemiBold"/>
                <a:ea typeface="IBM Plex Sans SemiBold"/>
                <a:cs typeface="IBM Plex Sans SemiBold"/>
                <a:sym typeface="IBM Plex Sans SemiBold"/>
              </a:defRPr>
            </a:pPr>
            <a:endParaRPr kumimoji="0" sz="5600" b="0" i="1" u="none" strike="noStrike" kern="0" cap="none" spc="0" normalizeH="0" baseline="0" noProof="0">
              <a:ln>
                <a:noFill/>
              </a:ln>
              <a:solidFill>
                <a:srgbClr val="FFFFFF"/>
              </a:solidFill>
              <a:effectLst/>
              <a:uLnTx/>
              <a:uFillTx/>
              <a:latin typeface="IBM Plex Sans SemiBold"/>
              <a:sym typeface="IBM Plex Sans SemiBold"/>
            </a:endParaRPr>
          </a:p>
        </p:txBody>
      </p:sp>
      <p:sp>
        <p:nvSpPr>
          <p:cNvPr id="4" name="textruta 3">
            <a:extLst>
              <a:ext uri="{FF2B5EF4-FFF2-40B4-BE49-F238E27FC236}">
                <a16:creationId xmlns:a16="http://schemas.microsoft.com/office/drawing/2014/main" id="{B7DBE4CF-4260-A7F9-3A38-9DD82BEE559D}"/>
              </a:ext>
            </a:extLst>
          </p:cNvPr>
          <p:cNvSpPr txBox="1"/>
          <p:nvPr/>
        </p:nvSpPr>
        <p:spPr>
          <a:xfrm>
            <a:off x="2006707" y="1139804"/>
            <a:ext cx="20527995" cy="92544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algn="l">
              <a:defRPr/>
            </a:pPr>
            <a:r>
              <a:rPr lang="en-GB" sz="5400">
                <a:solidFill>
                  <a:srgbClr val="FFFFFF"/>
                </a:solidFill>
                <a:latin typeface=""/>
                <a:sym typeface="IBM Plex Sans SemiBold"/>
              </a:rPr>
              <a:t>Agenda</a:t>
            </a:r>
          </a:p>
          <a:p>
            <a:pPr marL="0" marR="0" lvl="0" indent="0" algn="ctr" defTabSz="821531" rtl="0" eaLnBrk="1" fontAlgn="auto" latinLnBrk="0" hangingPunct="0">
              <a:lnSpc>
                <a:spcPct val="100000"/>
              </a:lnSpc>
              <a:spcBef>
                <a:spcPts val="0"/>
              </a:spcBef>
              <a:spcAft>
                <a:spcPts val="0"/>
              </a:spcAft>
              <a:buClrTx/>
              <a:buSzTx/>
              <a:buFontTx/>
              <a:buNone/>
              <a:tabLst/>
              <a:defRPr/>
            </a:pPr>
            <a:endParaRPr kumimoji="0" lang="en-GB" sz="5400" b="0" i="0" u="none" strike="noStrike" kern="0" cap="none" spc="0" normalizeH="0" baseline="0" noProof="0">
              <a:ln>
                <a:noFill/>
              </a:ln>
              <a:solidFill>
                <a:srgbClr val="FFFFFF"/>
              </a:solidFill>
              <a:effectLst/>
              <a:uLnTx/>
              <a:uFillTx/>
              <a:latin typeface="IBM Plex Sans SemiBold"/>
              <a:ea typeface="Helvetica Neue"/>
              <a:cs typeface="Helvetica Neue"/>
              <a:sym typeface="IBM Plex Sans SemiBold"/>
            </a:endParaRPr>
          </a:p>
          <a:p>
            <a:pPr marL="571500" marR="0" lvl="0" indent="-571500" algn="l" defTabSz="821531" rtl="0" eaLnBrk="1" fontAlgn="auto" latinLnBrk="0" hangingPunct="0">
              <a:lnSpc>
                <a:spcPct val="100000"/>
              </a:lnSpc>
              <a:spcBef>
                <a:spcPts val="0"/>
              </a:spcBef>
              <a:spcAft>
                <a:spcPts val="0"/>
              </a:spcAft>
              <a:buClrTx/>
              <a:buSzTx/>
              <a:buFont typeface="Arial" panose="020B0604020202020204" pitchFamily="34" charset="0"/>
              <a:buChar char="•"/>
              <a:tabLst/>
              <a:defRPr/>
            </a:pPr>
            <a:r>
              <a:rPr kumimoji="0" lang="sv-SE" sz="4400" b="0" i="0" u="none" strike="noStrike" kern="0" cap="none" spc="0" normalizeH="0" baseline="0" noProof="0">
                <a:ln>
                  <a:noFill/>
                </a:ln>
                <a:solidFill>
                  <a:srgbClr val="FFFFFF"/>
                </a:solidFill>
                <a:effectLst/>
                <a:uLnTx/>
                <a:uFillTx/>
                <a:latin typeface="Helvetica Neue"/>
                <a:ea typeface="Helvetica Neue"/>
                <a:cs typeface="Helvetica Neue"/>
                <a:sym typeface="Helvetica Neue"/>
              </a:rPr>
              <a:t>Välkomnande och introduktion</a:t>
            </a:r>
          </a:p>
          <a:p>
            <a:pPr marL="571500" marR="0" lvl="0" indent="-571500" algn="l" defTabSz="821531" rtl="0" eaLnBrk="1" fontAlgn="auto" latinLnBrk="0" hangingPunct="0">
              <a:lnSpc>
                <a:spcPct val="100000"/>
              </a:lnSpc>
              <a:spcBef>
                <a:spcPts val="0"/>
              </a:spcBef>
              <a:spcAft>
                <a:spcPts val="0"/>
              </a:spcAft>
              <a:buClrTx/>
              <a:buSzTx/>
              <a:buFont typeface="Arial" panose="020B0604020202020204" pitchFamily="34" charset="0"/>
              <a:buChar char="•"/>
              <a:tabLst/>
              <a:defRPr/>
            </a:pPr>
            <a:r>
              <a:rPr kumimoji="0" lang="sv-SE" sz="4400" b="0" i="0" u="none" strike="noStrike" kern="0" cap="none" spc="0" normalizeH="0" baseline="0" noProof="0">
                <a:ln>
                  <a:noFill/>
                </a:ln>
                <a:solidFill>
                  <a:srgbClr val="FFFFFF"/>
                </a:solidFill>
                <a:effectLst/>
                <a:uLnTx/>
                <a:uFillTx/>
                <a:latin typeface="Helvetica Neue"/>
                <a:ea typeface="Helvetica Neue"/>
                <a:cs typeface="Helvetica Neue"/>
                <a:sym typeface="Helvetica Neue"/>
              </a:rPr>
              <a:t>Personliga presentationer</a:t>
            </a:r>
          </a:p>
          <a:p>
            <a:pPr marL="571500" marR="0" lvl="0" indent="-571500" algn="l" defTabSz="821531" rtl="0" eaLnBrk="1" fontAlgn="auto" latinLnBrk="0" hangingPunct="0">
              <a:lnSpc>
                <a:spcPct val="100000"/>
              </a:lnSpc>
              <a:spcBef>
                <a:spcPts val="0"/>
              </a:spcBef>
              <a:spcAft>
                <a:spcPts val="0"/>
              </a:spcAft>
              <a:buClrTx/>
              <a:buSzTx/>
              <a:buFont typeface="Arial" panose="020B0604020202020204" pitchFamily="34" charset="0"/>
              <a:buChar char="•"/>
              <a:tabLst/>
              <a:defRPr/>
            </a:pPr>
            <a:r>
              <a:rPr lang="sv-SE" sz="4400" b="0">
                <a:solidFill>
                  <a:srgbClr val="FFFFFF"/>
                </a:solidFill>
              </a:rPr>
              <a:t>Framgångsfaktorer för lyckad förändringsledning</a:t>
            </a:r>
            <a:endParaRPr kumimoji="0" lang="sv-SE" sz="4400" b="0" i="0" u="none" strike="noStrike" kern="0" cap="none" spc="0" normalizeH="0" baseline="0" noProof="0">
              <a:ln>
                <a:noFill/>
              </a:ln>
              <a:solidFill>
                <a:srgbClr val="FFFFFF"/>
              </a:solidFill>
              <a:effectLst/>
              <a:uLnTx/>
              <a:uFillTx/>
              <a:latin typeface="Helvetica Neue"/>
              <a:ea typeface="Helvetica Neue"/>
              <a:cs typeface="Helvetica Neue"/>
              <a:sym typeface="Helvetica Neue"/>
            </a:endParaRPr>
          </a:p>
          <a:p>
            <a:pPr marL="571500" marR="0" lvl="0" indent="-571500" algn="l" defTabSz="821531" rtl="0" eaLnBrk="1" fontAlgn="auto" latinLnBrk="0" hangingPunct="0">
              <a:lnSpc>
                <a:spcPct val="100000"/>
              </a:lnSpc>
              <a:spcBef>
                <a:spcPts val="0"/>
              </a:spcBef>
              <a:spcAft>
                <a:spcPts val="0"/>
              </a:spcAft>
              <a:buClrTx/>
              <a:buSzTx/>
              <a:buFont typeface="Arial" panose="020B0604020202020204" pitchFamily="34" charset="0"/>
              <a:buChar char="•"/>
              <a:tabLst/>
              <a:defRPr/>
            </a:pPr>
            <a:r>
              <a:rPr lang="sv-SE" sz="4400" b="0">
                <a:solidFill>
                  <a:srgbClr val="FFFFFF"/>
                </a:solidFill>
              </a:rPr>
              <a:t>Lunch 11,45-12,30</a:t>
            </a:r>
            <a:endParaRPr kumimoji="0" lang="sv-SE" sz="4400" b="0" i="0" u="none" strike="noStrike" kern="0" cap="none" spc="0" normalizeH="0" baseline="0" noProof="0">
              <a:ln>
                <a:noFill/>
              </a:ln>
              <a:solidFill>
                <a:srgbClr val="FFFFFF"/>
              </a:solidFill>
              <a:effectLst/>
              <a:uLnTx/>
              <a:uFillTx/>
              <a:latin typeface="Helvetica Neue"/>
              <a:ea typeface="Helvetica Neue"/>
              <a:cs typeface="Helvetica Neue"/>
              <a:sym typeface="Helvetica Neue"/>
            </a:endParaRPr>
          </a:p>
          <a:p>
            <a:pPr marL="571500" lvl="0" indent="-571500" algn="l">
              <a:buFont typeface="Arial" panose="020B0604020202020204" pitchFamily="34" charset="0"/>
              <a:buChar char="•"/>
              <a:defRPr/>
            </a:pPr>
            <a:r>
              <a:rPr lang="sv-SE" sz="4400" b="0">
                <a:solidFill>
                  <a:srgbClr val="FFFFFF"/>
                </a:solidFill>
              </a:rPr>
              <a:t>Rolf </a:t>
            </a:r>
            <a:r>
              <a:rPr lang="sv-SE" sz="4400" b="0" err="1">
                <a:solidFill>
                  <a:srgbClr val="FFFFFF"/>
                </a:solidFill>
              </a:rPr>
              <a:t>Dashboard</a:t>
            </a:r>
            <a:r>
              <a:rPr lang="sv-SE" sz="4400" b="0">
                <a:solidFill>
                  <a:srgbClr val="FFFFFF"/>
                </a:solidFill>
              </a:rPr>
              <a:t> = ditt verktyg för strategiarbete och målstyrning i styrelse- och ledningsgrupp</a:t>
            </a:r>
          </a:p>
          <a:p>
            <a:pPr marL="571500" lvl="0" indent="-571500" algn="l">
              <a:buFont typeface="Arial" panose="020B0604020202020204" pitchFamily="34" charset="0"/>
              <a:buChar char="•"/>
              <a:defRPr/>
            </a:pPr>
            <a:r>
              <a:rPr lang="sv-SE" sz="4400" b="0">
                <a:solidFill>
                  <a:srgbClr val="FFFFFF"/>
                </a:solidFill>
              </a:rPr>
              <a:t>Rolf och AI. Mål och reflektion</a:t>
            </a:r>
          </a:p>
          <a:p>
            <a:pPr marL="571500" indent="-571500" algn="l">
              <a:buFont typeface="Arial" panose="020B0604020202020204" pitchFamily="34" charset="0"/>
              <a:buChar char="•"/>
              <a:defRPr/>
            </a:pPr>
            <a:r>
              <a:rPr lang="sv-SE" sz="4400" b="0">
                <a:solidFill>
                  <a:srgbClr val="FFFFFF"/>
                </a:solidFill>
              </a:rPr>
              <a:t>Erfarenhetsutbyte: Strategiimplementering. Från strategi till verklighet genom beteende </a:t>
            </a:r>
          </a:p>
          <a:p>
            <a:pPr marL="571500" marR="0" lvl="0" indent="-571500" algn="l" defTabSz="821531" rtl="0" eaLnBrk="1" fontAlgn="auto" latinLnBrk="0" hangingPunct="0">
              <a:lnSpc>
                <a:spcPct val="100000"/>
              </a:lnSpc>
              <a:spcBef>
                <a:spcPts val="0"/>
              </a:spcBef>
              <a:spcAft>
                <a:spcPts val="0"/>
              </a:spcAft>
              <a:buClrTx/>
              <a:buSzTx/>
              <a:buFont typeface="Arial" panose="020B0604020202020204" pitchFamily="34" charset="0"/>
              <a:buChar char="•"/>
              <a:tabLst/>
              <a:defRPr/>
            </a:pPr>
            <a:r>
              <a:rPr kumimoji="0" lang="sv-SE" sz="4400" b="0" i="0" u="none" strike="noStrike" kern="0" cap="none" spc="0" normalizeH="0" baseline="0" noProof="0">
                <a:ln>
                  <a:noFill/>
                </a:ln>
                <a:solidFill>
                  <a:srgbClr val="FFFFFF"/>
                </a:solidFill>
                <a:effectLst/>
                <a:uLnTx/>
                <a:uFillTx/>
                <a:latin typeface="Helvetica Neue"/>
                <a:ea typeface="Helvetica Neue"/>
                <a:cs typeface="Helvetica Neue"/>
                <a:sym typeface="Helvetica Neue"/>
              </a:rPr>
              <a:t>Check-out</a:t>
            </a:r>
          </a:p>
          <a:p>
            <a:pPr marL="0" marR="0" lvl="0" indent="0" algn="l" defTabSz="821531" rtl="0" eaLnBrk="1" fontAlgn="auto" latinLnBrk="0" hangingPunct="0">
              <a:lnSpc>
                <a:spcPct val="100000"/>
              </a:lnSpc>
              <a:spcBef>
                <a:spcPts val="0"/>
              </a:spcBef>
              <a:spcAft>
                <a:spcPts val="0"/>
              </a:spcAft>
              <a:buClrTx/>
              <a:buSzTx/>
              <a:buFontTx/>
              <a:buNone/>
              <a:tabLst/>
              <a:defRPr/>
            </a:pPr>
            <a:endParaRPr kumimoji="0" lang="sv-SE" sz="4400" b="0" i="0" u="none" strike="noStrike" kern="0" cap="none" spc="0" normalizeH="0" baseline="0" noProof="0">
              <a:ln>
                <a:noFill/>
              </a:ln>
              <a:solidFill>
                <a:srgbClr val="FFFFFF"/>
              </a:solidFill>
              <a:effectLst/>
              <a:uLnTx/>
              <a:uFillTx/>
              <a:latin typeface="Helvetica Neue"/>
              <a:ea typeface="Helvetica Neue"/>
              <a:cs typeface="Helvetica Neue"/>
              <a:sym typeface="Helvetica Neue"/>
            </a:endParaRPr>
          </a:p>
        </p:txBody>
      </p:sp>
    </p:spTree>
    <p:extLst>
      <p:ext uri="{BB962C8B-B14F-4D97-AF65-F5344CB8AC3E}">
        <p14:creationId xmlns:p14="http://schemas.microsoft.com/office/powerpoint/2010/main" val="383382263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2B2456"/>
        </a:solidFill>
        <a:effectLst/>
      </p:bgPr>
    </p:bg>
    <p:spTree>
      <p:nvGrpSpPr>
        <p:cNvPr id="1" name="">
          <a:extLst>
            <a:ext uri="{FF2B5EF4-FFF2-40B4-BE49-F238E27FC236}">
              <a16:creationId xmlns:a16="http://schemas.microsoft.com/office/drawing/2014/main" id="{435F0FB3-9D52-4309-C59E-3B85DA8EBE2F}"/>
            </a:ext>
          </a:extLst>
        </p:cNvPr>
        <p:cNvGrpSpPr/>
        <p:nvPr/>
      </p:nvGrpSpPr>
      <p:grpSpPr>
        <a:xfrm>
          <a:off x="0" y="0"/>
          <a:ext cx="0" cy="0"/>
          <a:chOff x="0" y="0"/>
          <a:chExt cx="0" cy="0"/>
        </a:xfrm>
      </p:grpSpPr>
      <p:sp>
        <p:nvSpPr>
          <p:cNvPr id="406" name="Q&amp;A">
            <a:extLst>
              <a:ext uri="{FF2B5EF4-FFF2-40B4-BE49-F238E27FC236}">
                <a16:creationId xmlns:a16="http://schemas.microsoft.com/office/drawing/2014/main" id="{6E736E69-DBEF-548C-3C31-43FA3E525C43}"/>
              </a:ext>
            </a:extLst>
          </p:cNvPr>
          <p:cNvSpPr txBox="1"/>
          <p:nvPr/>
        </p:nvSpPr>
        <p:spPr>
          <a:xfrm>
            <a:off x="11237033" y="2651177"/>
            <a:ext cx="144333" cy="1683152"/>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1437" tIns="71437" rIns="71437" bIns="71437" anchor="ctr">
            <a:spAutoFit/>
          </a:bodyPr>
          <a:lstStyle>
            <a:lvl1pPr>
              <a:defRPr sz="6600" b="0">
                <a:solidFill>
                  <a:srgbClr val="FFFFFF"/>
                </a:solidFill>
                <a:latin typeface="IBM Plex Sans SemiBold"/>
                <a:ea typeface="IBM Plex Sans SemiBold"/>
                <a:cs typeface="IBM Plex Sans SemiBold"/>
                <a:sym typeface="IBM Plex Sans SemiBold"/>
              </a:defRPr>
            </a:lvl1pPr>
          </a:lstStyle>
          <a:p>
            <a:pPr marL="0" marR="0" lvl="0" indent="0" algn="ctr" defTabSz="821531" rtl="0" eaLnBrk="1" fontAlgn="auto" latinLnBrk="0" hangingPunct="0">
              <a:lnSpc>
                <a:spcPct val="100000"/>
              </a:lnSpc>
              <a:spcBef>
                <a:spcPts val="0"/>
              </a:spcBef>
              <a:spcAft>
                <a:spcPts val="0"/>
              </a:spcAft>
              <a:buClrTx/>
              <a:buSzTx/>
              <a:buFontTx/>
              <a:buNone/>
              <a:tabLst/>
              <a:defRPr/>
            </a:pPr>
            <a:endParaRPr kumimoji="0" sz="10000" b="0" i="0" u="none" strike="noStrike" kern="0" cap="none" spc="0" normalizeH="0" baseline="0" noProof="0">
              <a:ln>
                <a:noFill/>
              </a:ln>
              <a:solidFill>
                <a:srgbClr val="FFFFFF"/>
              </a:solidFill>
              <a:effectLst/>
              <a:uLnTx/>
              <a:uFillTx/>
              <a:latin typeface="IBM Plex Sans SemiBold"/>
              <a:sym typeface="IBM Plex Sans SemiBold"/>
            </a:endParaRPr>
          </a:p>
        </p:txBody>
      </p:sp>
      <p:sp>
        <p:nvSpPr>
          <p:cNvPr id="3" name="object 9">
            <a:extLst>
              <a:ext uri="{FF2B5EF4-FFF2-40B4-BE49-F238E27FC236}">
                <a16:creationId xmlns:a16="http://schemas.microsoft.com/office/drawing/2014/main" id="{6DB28920-17BC-05D0-451C-F14809A5B59A}"/>
              </a:ext>
            </a:extLst>
          </p:cNvPr>
          <p:cNvSpPr/>
          <p:nvPr/>
        </p:nvSpPr>
        <p:spPr>
          <a:xfrm>
            <a:off x="986957" y="12427191"/>
            <a:ext cx="2043322" cy="627265"/>
          </a:xfrm>
          <a:custGeom>
            <a:avLst/>
            <a:gdLst/>
            <a:ahLst/>
            <a:cxnLst/>
            <a:rect l="l" t="t" r="r" b="b"/>
            <a:pathLst>
              <a:path w="3272790" h="1099820">
                <a:moveTo>
                  <a:pt x="126631" y="313118"/>
                </a:moveTo>
                <a:lnTo>
                  <a:pt x="0" y="313118"/>
                </a:lnTo>
                <a:lnTo>
                  <a:pt x="0" y="1085215"/>
                </a:lnTo>
                <a:lnTo>
                  <a:pt x="126631" y="1085215"/>
                </a:lnTo>
                <a:lnTo>
                  <a:pt x="126631" y="313118"/>
                </a:lnTo>
                <a:close/>
              </a:path>
              <a:path w="3272790" h="1099820">
                <a:moveTo>
                  <a:pt x="337693" y="101"/>
                </a:moveTo>
                <a:lnTo>
                  <a:pt x="211061" y="101"/>
                </a:lnTo>
                <a:lnTo>
                  <a:pt x="211061" y="1085215"/>
                </a:lnTo>
                <a:lnTo>
                  <a:pt x="337693" y="1085215"/>
                </a:lnTo>
                <a:lnTo>
                  <a:pt x="337693" y="101"/>
                </a:lnTo>
                <a:close/>
              </a:path>
              <a:path w="3272790" h="1099820">
                <a:moveTo>
                  <a:pt x="738670" y="313131"/>
                </a:moveTo>
                <a:lnTo>
                  <a:pt x="735241" y="266877"/>
                </a:lnTo>
                <a:lnTo>
                  <a:pt x="725271" y="222732"/>
                </a:lnTo>
                <a:lnTo>
                  <a:pt x="709244" y="181165"/>
                </a:lnTo>
                <a:lnTo>
                  <a:pt x="687666" y="142684"/>
                </a:lnTo>
                <a:lnTo>
                  <a:pt x="661022" y="107772"/>
                </a:lnTo>
                <a:lnTo>
                  <a:pt x="629793" y="76885"/>
                </a:lnTo>
                <a:lnTo>
                  <a:pt x="594474" y="50546"/>
                </a:lnTo>
                <a:lnTo>
                  <a:pt x="555561" y="29210"/>
                </a:lnTo>
                <a:lnTo>
                  <a:pt x="513537" y="13373"/>
                </a:lnTo>
                <a:lnTo>
                  <a:pt x="468884" y="3505"/>
                </a:lnTo>
                <a:lnTo>
                  <a:pt x="422097" y="114"/>
                </a:lnTo>
                <a:lnTo>
                  <a:pt x="422097" y="125323"/>
                </a:lnTo>
                <a:lnTo>
                  <a:pt x="472605" y="132029"/>
                </a:lnTo>
                <a:lnTo>
                  <a:pt x="517969" y="150964"/>
                </a:lnTo>
                <a:lnTo>
                  <a:pt x="556425" y="180327"/>
                </a:lnTo>
                <a:lnTo>
                  <a:pt x="586117" y="218338"/>
                </a:lnTo>
                <a:lnTo>
                  <a:pt x="605269" y="263207"/>
                </a:lnTo>
                <a:lnTo>
                  <a:pt x="612051" y="313131"/>
                </a:lnTo>
                <a:lnTo>
                  <a:pt x="605269" y="363054"/>
                </a:lnTo>
                <a:lnTo>
                  <a:pt x="586117" y="407911"/>
                </a:lnTo>
                <a:lnTo>
                  <a:pt x="556425" y="445922"/>
                </a:lnTo>
                <a:lnTo>
                  <a:pt x="517969" y="475297"/>
                </a:lnTo>
                <a:lnTo>
                  <a:pt x="472605" y="494233"/>
                </a:lnTo>
                <a:lnTo>
                  <a:pt x="422097" y="500938"/>
                </a:lnTo>
                <a:lnTo>
                  <a:pt x="422097" y="626135"/>
                </a:lnTo>
                <a:lnTo>
                  <a:pt x="468884" y="622744"/>
                </a:lnTo>
                <a:lnTo>
                  <a:pt x="513537" y="612889"/>
                </a:lnTo>
                <a:lnTo>
                  <a:pt x="555561" y="597039"/>
                </a:lnTo>
                <a:lnTo>
                  <a:pt x="594474" y="575703"/>
                </a:lnTo>
                <a:lnTo>
                  <a:pt x="629793" y="549363"/>
                </a:lnTo>
                <a:lnTo>
                  <a:pt x="661022" y="518490"/>
                </a:lnTo>
                <a:lnTo>
                  <a:pt x="687666" y="483565"/>
                </a:lnTo>
                <a:lnTo>
                  <a:pt x="709244" y="445084"/>
                </a:lnTo>
                <a:lnTo>
                  <a:pt x="725271" y="403529"/>
                </a:lnTo>
                <a:lnTo>
                  <a:pt x="735241" y="359384"/>
                </a:lnTo>
                <a:lnTo>
                  <a:pt x="738670" y="313131"/>
                </a:lnTo>
                <a:close/>
              </a:path>
              <a:path w="3272790" h="1099820">
                <a:moveTo>
                  <a:pt x="802005" y="1085227"/>
                </a:moveTo>
                <a:lnTo>
                  <a:pt x="799045" y="1038110"/>
                </a:lnTo>
                <a:lnTo>
                  <a:pt x="790397" y="992733"/>
                </a:lnTo>
                <a:lnTo>
                  <a:pt x="776427" y="949464"/>
                </a:lnTo>
                <a:lnTo>
                  <a:pt x="757491" y="908646"/>
                </a:lnTo>
                <a:lnTo>
                  <a:pt x="733933" y="870623"/>
                </a:lnTo>
                <a:lnTo>
                  <a:pt x="706120" y="835761"/>
                </a:lnTo>
                <a:lnTo>
                  <a:pt x="674408" y="804405"/>
                </a:lnTo>
                <a:lnTo>
                  <a:pt x="639140" y="776909"/>
                </a:lnTo>
                <a:lnTo>
                  <a:pt x="600697" y="753618"/>
                </a:lnTo>
                <a:lnTo>
                  <a:pt x="559409" y="734898"/>
                </a:lnTo>
                <a:lnTo>
                  <a:pt x="515645" y="721080"/>
                </a:lnTo>
                <a:lnTo>
                  <a:pt x="469760" y="712533"/>
                </a:lnTo>
                <a:lnTo>
                  <a:pt x="422109" y="709612"/>
                </a:lnTo>
                <a:lnTo>
                  <a:pt x="422109" y="1085227"/>
                </a:lnTo>
                <a:lnTo>
                  <a:pt x="802005" y="1085227"/>
                </a:lnTo>
                <a:close/>
              </a:path>
              <a:path w="3272790" h="1099820">
                <a:moveTo>
                  <a:pt x="1596898" y="318363"/>
                </a:moveTo>
                <a:lnTo>
                  <a:pt x="1470964" y="318363"/>
                </a:lnTo>
                <a:lnTo>
                  <a:pt x="1448955" y="319328"/>
                </a:lnTo>
                <a:lnTo>
                  <a:pt x="1410322" y="327113"/>
                </a:lnTo>
                <a:lnTo>
                  <a:pt x="1365059" y="353745"/>
                </a:lnTo>
                <a:lnTo>
                  <a:pt x="1342174" y="382028"/>
                </a:lnTo>
                <a:lnTo>
                  <a:pt x="1327861" y="382028"/>
                </a:lnTo>
                <a:lnTo>
                  <a:pt x="1327861" y="318363"/>
                </a:lnTo>
                <a:lnTo>
                  <a:pt x="1181900" y="318363"/>
                </a:lnTo>
                <a:lnTo>
                  <a:pt x="1181900" y="1085227"/>
                </a:lnTo>
                <a:lnTo>
                  <a:pt x="1327861" y="1085227"/>
                </a:lnTo>
                <a:lnTo>
                  <a:pt x="1327861" y="568794"/>
                </a:lnTo>
                <a:lnTo>
                  <a:pt x="1329778" y="542086"/>
                </a:lnTo>
                <a:lnTo>
                  <a:pt x="1345158" y="498233"/>
                </a:lnTo>
                <a:lnTo>
                  <a:pt x="1375664" y="467461"/>
                </a:lnTo>
                <a:lnTo>
                  <a:pt x="1419669" y="451891"/>
                </a:lnTo>
                <a:lnTo>
                  <a:pt x="1446644" y="449948"/>
                </a:lnTo>
                <a:lnTo>
                  <a:pt x="1596898" y="449948"/>
                </a:lnTo>
                <a:lnTo>
                  <a:pt x="1596898" y="318363"/>
                </a:lnTo>
                <a:close/>
              </a:path>
              <a:path w="3272790" h="1099820">
                <a:moveTo>
                  <a:pt x="2408288" y="701789"/>
                </a:moveTo>
                <a:lnTo>
                  <a:pt x="2406497" y="656285"/>
                </a:lnTo>
                <a:lnTo>
                  <a:pt x="2401138" y="613181"/>
                </a:lnTo>
                <a:lnTo>
                  <a:pt x="2392184" y="572465"/>
                </a:lnTo>
                <a:lnTo>
                  <a:pt x="2379662" y="534123"/>
                </a:lnTo>
                <a:lnTo>
                  <a:pt x="2363965" y="498436"/>
                </a:lnTo>
                <a:lnTo>
                  <a:pt x="2324252" y="435838"/>
                </a:lnTo>
                <a:lnTo>
                  <a:pt x="2273681" y="384949"/>
                </a:lnTo>
                <a:lnTo>
                  <a:pt x="2263749" y="377748"/>
                </a:lnTo>
                <a:lnTo>
                  <a:pt x="2263749" y="701789"/>
                </a:lnTo>
                <a:lnTo>
                  <a:pt x="2259736" y="763219"/>
                </a:lnTo>
                <a:lnTo>
                  <a:pt x="2247658" y="817295"/>
                </a:lnTo>
                <a:lnTo>
                  <a:pt x="2227529" y="864019"/>
                </a:lnTo>
                <a:lnTo>
                  <a:pt x="2199348" y="903414"/>
                </a:lnTo>
                <a:lnTo>
                  <a:pt x="2164473" y="934669"/>
                </a:lnTo>
                <a:lnTo>
                  <a:pt x="2124227" y="956995"/>
                </a:lnTo>
                <a:lnTo>
                  <a:pt x="2078621" y="970394"/>
                </a:lnTo>
                <a:lnTo>
                  <a:pt x="2027631" y="974864"/>
                </a:lnTo>
                <a:lnTo>
                  <a:pt x="1976704" y="970394"/>
                </a:lnTo>
                <a:lnTo>
                  <a:pt x="1931212" y="956995"/>
                </a:lnTo>
                <a:lnTo>
                  <a:pt x="1891195" y="934669"/>
                </a:lnTo>
                <a:lnTo>
                  <a:pt x="1856625" y="903414"/>
                </a:lnTo>
                <a:lnTo>
                  <a:pt x="1828774" y="864019"/>
                </a:lnTo>
                <a:lnTo>
                  <a:pt x="1808873" y="817295"/>
                </a:lnTo>
                <a:lnTo>
                  <a:pt x="1796935" y="763219"/>
                </a:lnTo>
                <a:lnTo>
                  <a:pt x="1792947" y="701789"/>
                </a:lnTo>
                <a:lnTo>
                  <a:pt x="1796935" y="640384"/>
                </a:lnTo>
                <a:lnTo>
                  <a:pt x="1808873" y="586308"/>
                </a:lnTo>
                <a:lnTo>
                  <a:pt x="1828774" y="539572"/>
                </a:lnTo>
                <a:lnTo>
                  <a:pt x="1856625" y="500164"/>
                </a:lnTo>
                <a:lnTo>
                  <a:pt x="1891195" y="468909"/>
                </a:lnTo>
                <a:lnTo>
                  <a:pt x="1931212" y="446582"/>
                </a:lnTo>
                <a:lnTo>
                  <a:pt x="1976704" y="433184"/>
                </a:lnTo>
                <a:lnTo>
                  <a:pt x="2027631" y="428713"/>
                </a:lnTo>
                <a:lnTo>
                  <a:pt x="2078621" y="433184"/>
                </a:lnTo>
                <a:lnTo>
                  <a:pt x="2124227" y="446582"/>
                </a:lnTo>
                <a:lnTo>
                  <a:pt x="2164473" y="468909"/>
                </a:lnTo>
                <a:lnTo>
                  <a:pt x="2199348" y="500164"/>
                </a:lnTo>
                <a:lnTo>
                  <a:pt x="2227529" y="539572"/>
                </a:lnTo>
                <a:lnTo>
                  <a:pt x="2247658" y="586308"/>
                </a:lnTo>
                <a:lnTo>
                  <a:pt x="2259736" y="640384"/>
                </a:lnTo>
                <a:lnTo>
                  <a:pt x="2263749" y="701789"/>
                </a:lnTo>
                <a:lnTo>
                  <a:pt x="2263749" y="377748"/>
                </a:lnTo>
                <a:lnTo>
                  <a:pt x="2213572" y="346036"/>
                </a:lnTo>
                <a:lnTo>
                  <a:pt x="2144484" y="319328"/>
                </a:lnTo>
                <a:lnTo>
                  <a:pt x="2107222" y="310934"/>
                </a:lnTo>
                <a:lnTo>
                  <a:pt x="2068283" y="305879"/>
                </a:lnTo>
                <a:lnTo>
                  <a:pt x="2027631" y="304203"/>
                </a:lnTo>
                <a:lnTo>
                  <a:pt x="1986940" y="305879"/>
                </a:lnTo>
                <a:lnTo>
                  <a:pt x="1947849" y="310934"/>
                </a:lnTo>
                <a:lnTo>
                  <a:pt x="1910372" y="319328"/>
                </a:lnTo>
                <a:lnTo>
                  <a:pt x="1840699" y="346036"/>
                </a:lnTo>
                <a:lnTo>
                  <a:pt x="1780603" y="384949"/>
                </a:lnTo>
                <a:lnTo>
                  <a:pt x="1730616" y="435838"/>
                </a:lnTo>
                <a:lnTo>
                  <a:pt x="1691259" y="498436"/>
                </a:lnTo>
                <a:lnTo>
                  <a:pt x="1675599" y="534123"/>
                </a:lnTo>
                <a:lnTo>
                  <a:pt x="1663077" y="572465"/>
                </a:lnTo>
                <a:lnTo>
                  <a:pt x="1654136" y="613181"/>
                </a:lnTo>
                <a:lnTo>
                  <a:pt x="1648777" y="656285"/>
                </a:lnTo>
                <a:lnTo>
                  <a:pt x="1646986" y="701789"/>
                </a:lnTo>
                <a:lnTo>
                  <a:pt x="1648777" y="747280"/>
                </a:lnTo>
                <a:lnTo>
                  <a:pt x="1654136" y="790397"/>
                </a:lnTo>
                <a:lnTo>
                  <a:pt x="1663077" y="831113"/>
                </a:lnTo>
                <a:lnTo>
                  <a:pt x="1675599" y="869454"/>
                </a:lnTo>
                <a:lnTo>
                  <a:pt x="1691259" y="905141"/>
                </a:lnTo>
                <a:lnTo>
                  <a:pt x="1730616" y="967752"/>
                </a:lnTo>
                <a:lnTo>
                  <a:pt x="1780603" y="1018641"/>
                </a:lnTo>
                <a:lnTo>
                  <a:pt x="1840699" y="1057554"/>
                </a:lnTo>
                <a:lnTo>
                  <a:pt x="1910372" y="1084237"/>
                </a:lnTo>
                <a:lnTo>
                  <a:pt x="1947849" y="1092644"/>
                </a:lnTo>
                <a:lnTo>
                  <a:pt x="1986940" y="1097686"/>
                </a:lnTo>
                <a:lnTo>
                  <a:pt x="2027631" y="1099375"/>
                </a:lnTo>
                <a:lnTo>
                  <a:pt x="2068283" y="1097686"/>
                </a:lnTo>
                <a:lnTo>
                  <a:pt x="2107222" y="1092644"/>
                </a:lnTo>
                <a:lnTo>
                  <a:pt x="2144484" y="1084237"/>
                </a:lnTo>
                <a:lnTo>
                  <a:pt x="2213572" y="1057554"/>
                </a:lnTo>
                <a:lnTo>
                  <a:pt x="2273681" y="1018641"/>
                </a:lnTo>
                <a:lnTo>
                  <a:pt x="2317902" y="974864"/>
                </a:lnTo>
                <a:lnTo>
                  <a:pt x="2324252" y="967752"/>
                </a:lnTo>
                <a:lnTo>
                  <a:pt x="2363965" y="905141"/>
                </a:lnTo>
                <a:lnTo>
                  <a:pt x="2379662" y="869454"/>
                </a:lnTo>
                <a:lnTo>
                  <a:pt x="2392184" y="831113"/>
                </a:lnTo>
                <a:lnTo>
                  <a:pt x="2401138" y="790397"/>
                </a:lnTo>
                <a:lnTo>
                  <a:pt x="2406497" y="747280"/>
                </a:lnTo>
                <a:lnTo>
                  <a:pt x="2408288" y="701789"/>
                </a:lnTo>
                <a:close/>
              </a:path>
              <a:path w="3272790" h="1099820">
                <a:moveTo>
                  <a:pt x="2821838" y="953643"/>
                </a:moveTo>
                <a:lnTo>
                  <a:pt x="2688755" y="953643"/>
                </a:lnTo>
                <a:lnTo>
                  <a:pt x="2688755" y="12"/>
                </a:lnTo>
                <a:lnTo>
                  <a:pt x="2542781" y="12"/>
                </a:lnTo>
                <a:lnTo>
                  <a:pt x="2542781" y="894219"/>
                </a:lnTo>
                <a:lnTo>
                  <a:pt x="2545918" y="937552"/>
                </a:lnTo>
                <a:lnTo>
                  <a:pt x="2555303" y="975575"/>
                </a:lnTo>
                <a:lnTo>
                  <a:pt x="2592870" y="1035710"/>
                </a:lnTo>
                <a:lnTo>
                  <a:pt x="2653677" y="1072857"/>
                </a:lnTo>
                <a:lnTo>
                  <a:pt x="2692146" y="1082128"/>
                </a:lnTo>
                <a:lnTo>
                  <a:pt x="2735973" y="1085227"/>
                </a:lnTo>
                <a:lnTo>
                  <a:pt x="2821838" y="1085227"/>
                </a:lnTo>
                <a:lnTo>
                  <a:pt x="2821838" y="953643"/>
                </a:lnTo>
                <a:close/>
              </a:path>
              <a:path w="3272790" h="1099820">
                <a:moveTo>
                  <a:pt x="3272586" y="0"/>
                </a:moveTo>
                <a:lnTo>
                  <a:pt x="3165271" y="0"/>
                </a:lnTo>
                <a:lnTo>
                  <a:pt x="3121444" y="3098"/>
                </a:lnTo>
                <a:lnTo>
                  <a:pt x="3082975" y="12395"/>
                </a:lnTo>
                <a:lnTo>
                  <a:pt x="3022168" y="49517"/>
                </a:lnTo>
                <a:lnTo>
                  <a:pt x="2984601" y="109664"/>
                </a:lnTo>
                <a:lnTo>
                  <a:pt x="2975216" y="147688"/>
                </a:lnTo>
                <a:lnTo>
                  <a:pt x="2972079" y="191008"/>
                </a:lnTo>
                <a:lnTo>
                  <a:pt x="2972079" y="318350"/>
                </a:lnTo>
                <a:lnTo>
                  <a:pt x="2846146" y="318350"/>
                </a:lnTo>
                <a:lnTo>
                  <a:pt x="2846146" y="449935"/>
                </a:lnTo>
                <a:lnTo>
                  <a:pt x="2972079" y="449935"/>
                </a:lnTo>
                <a:lnTo>
                  <a:pt x="2972079" y="1085215"/>
                </a:lnTo>
                <a:lnTo>
                  <a:pt x="3118040" y="1085215"/>
                </a:lnTo>
                <a:lnTo>
                  <a:pt x="3118040" y="449935"/>
                </a:lnTo>
                <a:lnTo>
                  <a:pt x="3272586" y="449935"/>
                </a:lnTo>
                <a:lnTo>
                  <a:pt x="3272586" y="318350"/>
                </a:lnTo>
                <a:lnTo>
                  <a:pt x="3118040" y="318350"/>
                </a:lnTo>
                <a:lnTo>
                  <a:pt x="3118040" y="131584"/>
                </a:lnTo>
                <a:lnTo>
                  <a:pt x="3272586" y="131584"/>
                </a:lnTo>
                <a:lnTo>
                  <a:pt x="3272586" y="0"/>
                </a:lnTo>
                <a:close/>
              </a:path>
            </a:pathLst>
          </a:custGeom>
          <a:solidFill>
            <a:srgbClr val="FFFFFF"/>
          </a:solidFill>
        </p:spPr>
        <p:txBody>
          <a:bodyPr wrap="square" lIns="0" tIns="0" rIns="0" bIns="0" rtlCol="0"/>
          <a:lstStyle/>
          <a:p>
            <a:pPr marL="0" marR="0" lvl="0" indent="0" algn="ctr" defTabSz="821531" rtl="0" eaLnBrk="1" fontAlgn="auto" latinLnBrk="0" hangingPunct="0">
              <a:lnSpc>
                <a:spcPct val="100000"/>
              </a:lnSpc>
              <a:spcBef>
                <a:spcPts val="0"/>
              </a:spcBef>
              <a:spcAft>
                <a:spcPts val="0"/>
              </a:spcAft>
              <a:buClrTx/>
              <a:buSzTx/>
              <a:buFontTx/>
              <a:buNone/>
              <a:tabLst/>
              <a:defRPr/>
            </a:pPr>
            <a:endParaRPr kumimoji="0" sz="3200" b="1" i="0" u="none" strike="noStrike" kern="0" cap="none" spc="0" normalizeH="0" baseline="0" noProof="0">
              <a:ln>
                <a:noFill/>
              </a:ln>
              <a:solidFill>
                <a:srgbClr val="000000"/>
              </a:solidFill>
              <a:effectLst/>
              <a:uLnTx/>
              <a:uFillTx/>
              <a:latin typeface="Helvetica Neue"/>
              <a:ea typeface="Helvetica Neue"/>
              <a:cs typeface="Helvetica Neue"/>
              <a:sym typeface="Helvetica Neue"/>
            </a:endParaRPr>
          </a:p>
        </p:txBody>
      </p:sp>
      <p:sp>
        <p:nvSpPr>
          <p:cNvPr id="4" name="textruta 3">
            <a:extLst>
              <a:ext uri="{FF2B5EF4-FFF2-40B4-BE49-F238E27FC236}">
                <a16:creationId xmlns:a16="http://schemas.microsoft.com/office/drawing/2014/main" id="{6992B917-81DB-A5FF-07B1-B37DA68286EF}"/>
              </a:ext>
            </a:extLst>
          </p:cNvPr>
          <p:cNvSpPr txBox="1"/>
          <p:nvPr/>
        </p:nvSpPr>
        <p:spPr>
          <a:xfrm>
            <a:off x="1727685" y="1529001"/>
            <a:ext cx="17376465" cy="75001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lvl="0" indent="0" algn="l" defTabSz="821531" rtl="0" eaLnBrk="1" fontAlgn="auto" latinLnBrk="0" hangingPunct="0">
              <a:lnSpc>
                <a:spcPct val="100000"/>
              </a:lnSpc>
              <a:spcBef>
                <a:spcPts val="0"/>
              </a:spcBef>
              <a:spcAft>
                <a:spcPts val="0"/>
              </a:spcAft>
              <a:buClrTx/>
              <a:buSzTx/>
              <a:buFontTx/>
              <a:buNone/>
              <a:tabLst/>
              <a:defRPr/>
            </a:pPr>
            <a:r>
              <a:rPr kumimoji="0" lang="sv-SE" sz="5400" b="1" i="0" u="none" strike="noStrike" kern="0" cap="none" spc="0" normalizeH="0" baseline="0" noProof="0">
                <a:ln>
                  <a:noFill/>
                </a:ln>
                <a:solidFill>
                  <a:srgbClr val="FFFFFF"/>
                </a:solidFill>
                <a:effectLst/>
                <a:uLnTx/>
                <a:uFillTx/>
                <a:latin typeface=""/>
                <a:sym typeface="Helvetica Neue"/>
              </a:rPr>
              <a:t>Presentation</a:t>
            </a:r>
          </a:p>
          <a:p>
            <a:pPr marL="0" marR="0" lvl="0" indent="0" algn="l" defTabSz="821531" rtl="0" eaLnBrk="1" fontAlgn="auto" latinLnBrk="0" hangingPunct="0">
              <a:lnSpc>
                <a:spcPct val="100000"/>
              </a:lnSpc>
              <a:spcBef>
                <a:spcPts val="0"/>
              </a:spcBef>
              <a:spcAft>
                <a:spcPts val="0"/>
              </a:spcAft>
              <a:buClrTx/>
              <a:buSzTx/>
              <a:buFontTx/>
              <a:buNone/>
              <a:tabLst/>
              <a:defRPr/>
            </a:pPr>
            <a:endParaRPr kumimoji="0" lang="sv-SE" sz="3200" b="1" i="0" u="none" strike="noStrike" kern="0" cap="none" spc="0" normalizeH="0" baseline="0" noProof="0">
              <a:ln>
                <a:noFill/>
              </a:ln>
              <a:solidFill>
                <a:srgbClr val="FFFFFF"/>
              </a:solidFill>
              <a:effectLst/>
              <a:uLnTx/>
              <a:uFillTx/>
              <a:latin typeface="Helvetica Neue"/>
              <a:ea typeface="Helvetica Neue"/>
              <a:cs typeface="Helvetica Neue"/>
              <a:sym typeface="Helvetica Neue"/>
            </a:endParaRPr>
          </a:p>
          <a:p>
            <a:pPr marL="0" marR="0" lvl="0" indent="0" algn="l" defTabSz="821531" rtl="0" eaLnBrk="1" fontAlgn="auto" latinLnBrk="0" hangingPunct="0">
              <a:lnSpc>
                <a:spcPct val="100000"/>
              </a:lnSpc>
              <a:spcBef>
                <a:spcPts val="0"/>
              </a:spcBef>
              <a:spcAft>
                <a:spcPts val="0"/>
              </a:spcAft>
              <a:buClrTx/>
              <a:buSzTx/>
              <a:buFontTx/>
              <a:buNone/>
              <a:tabLst/>
              <a:defRPr/>
            </a:pPr>
            <a:endParaRPr kumimoji="0" lang="sv-SE" sz="3200" b="1" i="0" u="none" strike="noStrike" kern="0" cap="none" spc="0" normalizeH="0" baseline="0" noProof="0">
              <a:ln>
                <a:noFill/>
              </a:ln>
              <a:solidFill>
                <a:srgbClr val="FFFFFF"/>
              </a:solidFill>
              <a:effectLst/>
              <a:uLnTx/>
              <a:uFillTx/>
              <a:latin typeface="Helvetica Neue"/>
              <a:ea typeface="Helvetica Neue"/>
              <a:cs typeface="Helvetica Neue"/>
              <a:sym typeface="Helvetica Neue"/>
            </a:endParaRPr>
          </a:p>
          <a:p>
            <a:pPr marL="571500" marR="0" lvl="0" indent="-571500" algn="l" defTabSz="821531" rtl="0" eaLnBrk="1" fontAlgn="auto" latinLnBrk="0" hangingPunct="0">
              <a:lnSpc>
                <a:spcPct val="100000"/>
              </a:lnSpc>
              <a:spcBef>
                <a:spcPts val="0"/>
              </a:spcBef>
              <a:spcAft>
                <a:spcPts val="0"/>
              </a:spcAft>
              <a:buClrTx/>
              <a:buSzTx/>
              <a:buFont typeface="Arial" panose="020B0604020202020204" pitchFamily="34" charset="0"/>
              <a:buChar char="•"/>
              <a:tabLst/>
              <a:defRPr/>
            </a:pPr>
            <a:r>
              <a:rPr kumimoji="0" lang="en-US" sz="4000" b="0" i="0" u="none" strike="noStrike" kern="0" cap="none" spc="-10" normalizeH="0" baseline="0" noProof="0">
                <a:ln>
                  <a:noFill/>
                </a:ln>
                <a:solidFill>
                  <a:srgbClr val="FFFFFF"/>
                </a:solidFill>
                <a:effectLst/>
                <a:uLnTx/>
                <a:uFillTx/>
                <a:latin typeface="IBM Plex Sans" panose="020B0503050203000203" pitchFamily="34" charset="0"/>
                <a:ea typeface="Inter"/>
                <a:sym typeface="Inter"/>
              </a:rPr>
              <a:t>Kort presentation av dig och </a:t>
            </a:r>
            <a:r>
              <a:rPr kumimoji="0" lang="en-US" sz="4000" b="0" i="0" u="none" strike="noStrike" kern="0" cap="none" spc="-10" normalizeH="0" baseline="0" noProof="0" err="1">
                <a:ln>
                  <a:noFill/>
                </a:ln>
                <a:solidFill>
                  <a:srgbClr val="FFFFFF"/>
                </a:solidFill>
                <a:effectLst/>
                <a:uLnTx/>
                <a:uFillTx/>
                <a:latin typeface="IBM Plex Sans" panose="020B0503050203000203" pitchFamily="34" charset="0"/>
                <a:ea typeface="Inter"/>
                <a:sym typeface="Inter"/>
              </a:rPr>
              <a:t>ditt</a:t>
            </a:r>
            <a:r>
              <a:rPr kumimoji="0" lang="en-US" sz="4000" b="0" i="0" u="none" strike="noStrike" kern="0" cap="none" spc="-10" normalizeH="0" baseline="0" noProof="0">
                <a:ln>
                  <a:noFill/>
                </a:ln>
                <a:solidFill>
                  <a:srgbClr val="FFFFFF"/>
                </a:solidFill>
                <a:effectLst/>
                <a:uLnTx/>
                <a:uFillTx/>
                <a:latin typeface="IBM Plex Sans" panose="020B0503050203000203" pitchFamily="34" charset="0"/>
                <a:ea typeface="Inter"/>
                <a:sym typeface="Inter"/>
              </a:rPr>
              <a:t> </a:t>
            </a:r>
            <a:r>
              <a:rPr kumimoji="0" lang="en-US" sz="4000" b="0" i="0" u="none" strike="noStrike" kern="0" cap="none" spc="-10" normalizeH="0" baseline="0" noProof="0" err="1">
                <a:ln>
                  <a:noFill/>
                </a:ln>
                <a:solidFill>
                  <a:srgbClr val="FFFFFF"/>
                </a:solidFill>
                <a:effectLst/>
                <a:uLnTx/>
                <a:uFillTx/>
                <a:latin typeface="IBM Plex Sans" panose="020B0503050203000203" pitchFamily="34" charset="0"/>
                <a:ea typeface="Inter"/>
                <a:sym typeface="Inter"/>
              </a:rPr>
              <a:t>företag</a:t>
            </a:r>
            <a:r>
              <a:rPr kumimoji="0" lang="en-US" sz="4000" b="0" i="0" u="none" strike="noStrike" kern="0" cap="none" spc="-10" normalizeH="0" baseline="0" noProof="0">
                <a:ln>
                  <a:noFill/>
                </a:ln>
                <a:solidFill>
                  <a:srgbClr val="FFFFFF"/>
                </a:solidFill>
                <a:effectLst/>
                <a:uLnTx/>
                <a:uFillTx/>
                <a:latin typeface="IBM Plex Sans" panose="020B0503050203000203" pitchFamily="34" charset="0"/>
                <a:ea typeface="Inter"/>
                <a:sym typeface="Inter"/>
              </a:rPr>
              <a:t>. </a:t>
            </a:r>
            <a:br>
              <a:rPr kumimoji="0" lang="en-US" sz="4000" b="0" i="0" u="none" strike="noStrike" kern="0" cap="none" spc="-10" normalizeH="0" baseline="0" noProof="0">
                <a:ln>
                  <a:noFill/>
                </a:ln>
                <a:solidFill>
                  <a:srgbClr val="FFFFFF"/>
                </a:solidFill>
                <a:effectLst/>
                <a:uLnTx/>
                <a:uFillTx/>
                <a:latin typeface="IBM Plex Sans" panose="020B0503050203000203" pitchFamily="34" charset="0"/>
                <a:ea typeface="Inter"/>
                <a:sym typeface="Inter"/>
              </a:rPr>
            </a:br>
            <a:endParaRPr kumimoji="0" lang="en-US" sz="4000" b="0" i="0" u="none" strike="noStrike" kern="0" cap="none" spc="-10" normalizeH="0" baseline="0" noProof="0">
              <a:ln>
                <a:noFill/>
              </a:ln>
              <a:solidFill>
                <a:srgbClr val="FFFFFF"/>
              </a:solidFill>
              <a:effectLst/>
              <a:uLnTx/>
              <a:uFillTx/>
              <a:latin typeface="IBM Plex Sans" panose="020B0503050203000203" pitchFamily="34" charset="0"/>
              <a:ea typeface="Inter"/>
              <a:sym typeface="Inter"/>
            </a:endParaRPr>
          </a:p>
          <a:p>
            <a:pPr marL="571500" marR="0" lvl="0" indent="-571500" algn="l" defTabSz="821531" rtl="0" eaLnBrk="1" fontAlgn="auto" latinLnBrk="0" hangingPunct="0">
              <a:lnSpc>
                <a:spcPct val="100000"/>
              </a:lnSpc>
              <a:spcBef>
                <a:spcPts val="0"/>
              </a:spcBef>
              <a:spcAft>
                <a:spcPts val="0"/>
              </a:spcAft>
              <a:buClrTx/>
              <a:buSzTx/>
              <a:buFont typeface="Arial" panose="020B0604020202020204" pitchFamily="34" charset="0"/>
              <a:buChar char="•"/>
              <a:tabLst/>
              <a:defRPr/>
            </a:pPr>
            <a:r>
              <a:rPr kumimoji="0" lang="en-US" sz="4000" b="0" i="0" u="none" strike="noStrike" kern="0" cap="none" spc="-10" normalizeH="0" baseline="0" noProof="0">
                <a:ln>
                  <a:noFill/>
                </a:ln>
                <a:solidFill>
                  <a:srgbClr val="FFFFFF"/>
                </a:solidFill>
                <a:effectLst/>
                <a:uLnTx/>
                <a:uFillTx/>
                <a:latin typeface="IBM Plex Sans" panose="020B0503050203000203" pitchFamily="34" charset="0"/>
                <a:ea typeface="Inter"/>
                <a:sym typeface="Inter"/>
              </a:rPr>
              <a:t>Vad är du </a:t>
            </a:r>
            <a:r>
              <a:rPr kumimoji="0" lang="en-US" sz="4000" b="0" i="0" u="none" strike="noStrike" kern="0" cap="none" spc="-10" normalizeH="0" baseline="0" noProof="0" err="1">
                <a:ln>
                  <a:noFill/>
                </a:ln>
                <a:solidFill>
                  <a:srgbClr val="FFFFFF"/>
                </a:solidFill>
                <a:effectLst/>
                <a:uLnTx/>
                <a:uFillTx/>
                <a:latin typeface="IBM Plex Sans" panose="020B0503050203000203" pitchFamily="34" charset="0"/>
                <a:ea typeface="Inter"/>
                <a:sym typeface="Inter"/>
              </a:rPr>
              <a:t>mest</a:t>
            </a:r>
            <a:r>
              <a:rPr kumimoji="0" lang="en-US" sz="4000" b="0" i="0" u="none" strike="noStrike" kern="0" cap="none" spc="-10" normalizeH="0" baseline="0" noProof="0">
                <a:ln>
                  <a:noFill/>
                </a:ln>
                <a:solidFill>
                  <a:srgbClr val="FFFFFF"/>
                </a:solidFill>
                <a:effectLst/>
                <a:uLnTx/>
                <a:uFillTx/>
                <a:latin typeface="IBM Plex Sans" panose="020B0503050203000203" pitchFamily="34" charset="0"/>
                <a:ea typeface="Inter"/>
                <a:sym typeface="Inter"/>
              </a:rPr>
              <a:t> </a:t>
            </a:r>
            <a:r>
              <a:rPr kumimoji="0" lang="en-US" sz="4000" b="0" i="0" u="none" strike="noStrike" kern="0" cap="none" spc="-10" normalizeH="0" baseline="0" noProof="0" err="1">
                <a:ln>
                  <a:noFill/>
                </a:ln>
                <a:solidFill>
                  <a:srgbClr val="FFFFFF"/>
                </a:solidFill>
                <a:effectLst/>
                <a:uLnTx/>
                <a:uFillTx/>
                <a:latin typeface="IBM Plex Sans" panose="020B0503050203000203" pitchFamily="34" charset="0"/>
                <a:ea typeface="Inter"/>
                <a:sym typeface="Inter"/>
              </a:rPr>
              <a:t>stolt</a:t>
            </a:r>
            <a:r>
              <a:rPr kumimoji="0" lang="en-US" sz="4000" b="0" i="0" u="none" strike="noStrike" kern="0" cap="none" spc="-10" normalizeH="0" baseline="0" noProof="0">
                <a:ln>
                  <a:noFill/>
                </a:ln>
                <a:solidFill>
                  <a:srgbClr val="FFFFFF"/>
                </a:solidFill>
                <a:effectLst/>
                <a:uLnTx/>
                <a:uFillTx/>
                <a:latin typeface="IBM Plex Sans" panose="020B0503050203000203" pitchFamily="34" charset="0"/>
                <a:ea typeface="Inter"/>
                <a:sym typeface="Inter"/>
              </a:rPr>
              <a:t> </a:t>
            </a:r>
            <a:r>
              <a:rPr kumimoji="0" lang="en-US" sz="4000" b="0" i="0" u="none" strike="noStrike" kern="0" cap="none" spc="-10" normalizeH="0" baseline="0" noProof="0" err="1">
                <a:ln>
                  <a:noFill/>
                </a:ln>
                <a:solidFill>
                  <a:srgbClr val="FFFFFF"/>
                </a:solidFill>
                <a:effectLst/>
                <a:uLnTx/>
                <a:uFillTx/>
                <a:latin typeface="IBM Plex Sans" panose="020B0503050203000203" pitchFamily="34" charset="0"/>
                <a:ea typeface="Inter"/>
                <a:sym typeface="Inter"/>
              </a:rPr>
              <a:t>över</a:t>
            </a:r>
            <a:r>
              <a:rPr kumimoji="0" lang="en-US" sz="4000" b="0" i="0" u="none" strike="noStrike" kern="0" cap="none" spc="-10" normalizeH="0" baseline="0" noProof="0">
                <a:ln>
                  <a:noFill/>
                </a:ln>
                <a:solidFill>
                  <a:srgbClr val="FFFFFF"/>
                </a:solidFill>
                <a:effectLst/>
                <a:uLnTx/>
                <a:uFillTx/>
                <a:latin typeface="IBM Plex Sans" panose="020B0503050203000203" pitchFamily="34" charset="0"/>
                <a:ea typeface="Inter"/>
                <a:sym typeface="Inter"/>
              </a:rPr>
              <a:t> </a:t>
            </a:r>
            <a:r>
              <a:rPr kumimoji="0" lang="en-US" sz="4000" b="0" i="0" u="none" strike="noStrike" kern="0" cap="none" spc="-10" normalizeH="0" baseline="0" noProof="0" err="1">
                <a:ln>
                  <a:noFill/>
                </a:ln>
                <a:solidFill>
                  <a:srgbClr val="FFFFFF"/>
                </a:solidFill>
                <a:effectLst/>
                <a:uLnTx/>
                <a:uFillTx/>
                <a:latin typeface="IBM Plex Sans" panose="020B0503050203000203" pitchFamily="34" charset="0"/>
                <a:ea typeface="Inter"/>
                <a:sym typeface="Inter"/>
              </a:rPr>
              <a:t>i</a:t>
            </a:r>
            <a:r>
              <a:rPr kumimoji="0" lang="en-US" sz="4000" b="0" i="0" u="none" strike="noStrike" kern="0" cap="none" spc="-10" normalizeH="0" baseline="0" noProof="0">
                <a:ln>
                  <a:noFill/>
                </a:ln>
                <a:solidFill>
                  <a:srgbClr val="FFFFFF"/>
                </a:solidFill>
                <a:effectLst/>
                <a:uLnTx/>
                <a:uFillTx/>
                <a:latin typeface="IBM Plex Sans" panose="020B0503050203000203" pitchFamily="34" charset="0"/>
                <a:ea typeface="Inter"/>
                <a:sym typeface="Inter"/>
              </a:rPr>
              <a:t> </a:t>
            </a:r>
            <a:r>
              <a:rPr kumimoji="0" lang="en-US" sz="4000" b="0" i="0" u="none" strike="noStrike" kern="0" cap="none" spc="-10" normalizeH="0" baseline="0" noProof="0" err="1">
                <a:ln>
                  <a:noFill/>
                </a:ln>
                <a:solidFill>
                  <a:srgbClr val="FFFFFF"/>
                </a:solidFill>
                <a:effectLst/>
                <a:uLnTx/>
                <a:uFillTx/>
                <a:latin typeface="IBM Plex Sans" panose="020B0503050203000203" pitchFamily="34" charset="0"/>
                <a:ea typeface="Inter"/>
                <a:sym typeface="Inter"/>
              </a:rPr>
              <a:t>ditt</a:t>
            </a:r>
            <a:r>
              <a:rPr kumimoji="0" lang="en-US" sz="4000" b="0" i="0" u="none" strike="noStrike" kern="0" cap="none" spc="-10" normalizeH="0" baseline="0" noProof="0">
                <a:ln>
                  <a:noFill/>
                </a:ln>
                <a:solidFill>
                  <a:srgbClr val="FFFFFF"/>
                </a:solidFill>
                <a:effectLst/>
                <a:uLnTx/>
                <a:uFillTx/>
                <a:latin typeface="IBM Plex Sans" panose="020B0503050203000203" pitchFamily="34" charset="0"/>
                <a:ea typeface="Inter"/>
                <a:sym typeface="Inter"/>
              </a:rPr>
              <a:t> </a:t>
            </a:r>
            <a:r>
              <a:rPr kumimoji="0" lang="en-US" sz="4000" b="0" i="0" u="none" strike="noStrike" kern="0" cap="none" spc="-10" normalizeH="0" baseline="0" noProof="0" err="1">
                <a:ln>
                  <a:noFill/>
                </a:ln>
                <a:solidFill>
                  <a:srgbClr val="FFFFFF"/>
                </a:solidFill>
                <a:effectLst/>
                <a:uLnTx/>
                <a:uFillTx/>
                <a:latin typeface="IBM Plex Sans" panose="020B0503050203000203" pitchFamily="34" charset="0"/>
                <a:ea typeface="Inter"/>
                <a:sym typeface="Inter"/>
              </a:rPr>
              <a:t>ledarskap</a:t>
            </a:r>
            <a:r>
              <a:rPr kumimoji="0" lang="en-US" sz="4000" b="0" i="0" u="none" strike="noStrike" kern="0" cap="none" spc="-10" normalizeH="0" baseline="0" noProof="0">
                <a:ln>
                  <a:noFill/>
                </a:ln>
                <a:solidFill>
                  <a:srgbClr val="FFFFFF"/>
                </a:solidFill>
                <a:effectLst/>
                <a:uLnTx/>
                <a:uFillTx/>
                <a:latin typeface="IBM Plex Sans" panose="020B0503050203000203" pitchFamily="34" charset="0"/>
                <a:ea typeface="Inter"/>
                <a:sym typeface="Inter"/>
              </a:rPr>
              <a:t> just nu?</a:t>
            </a:r>
            <a:br>
              <a:rPr kumimoji="0" lang="en-US" sz="4000" b="0" i="0" u="none" strike="noStrike" kern="0" cap="none" spc="-10" normalizeH="0" baseline="0" noProof="0">
                <a:ln>
                  <a:noFill/>
                </a:ln>
                <a:solidFill>
                  <a:srgbClr val="FFFFFF"/>
                </a:solidFill>
                <a:effectLst/>
                <a:uLnTx/>
                <a:uFillTx/>
                <a:latin typeface="IBM Plex Sans" panose="020B0503050203000203" pitchFamily="34" charset="0"/>
                <a:ea typeface="Inter"/>
                <a:sym typeface="Inter"/>
              </a:rPr>
            </a:br>
            <a:endParaRPr kumimoji="0" lang="en-US" sz="4000" b="0" i="0" u="none" strike="noStrike" kern="0" cap="none" spc="-10" normalizeH="0" baseline="0" noProof="0">
              <a:ln>
                <a:noFill/>
              </a:ln>
              <a:solidFill>
                <a:srgbClr val="FFFFFF"/>
              </a:solidFill>
              <a:effectLst/>
              <a:uLnTx/>
              <a:uFillTx/>
              <a:latin typeface="IBM Plex Sans" panose="020B0503050203000203" pitchFamily="34" charset="0"/>
              <a:ea typeface="Inter"/>
              <a:sym typeface="Inter"/>
            </a:endParaRPr>
          </a:p>
          <a:p>
            <a:pPr marL="571500" marR="0" lvl="0" indent="-571500" algn="l" defTabSz="821531" rtl="0" eaLnBrk="1" fontAlgn="auto" latinLnBrk="0" hangingPunct="0">
              <a:lnSpc>
                <a:spcPct val="100000"/>
              </a:lnSpc>
              <a:spcBef>
                <a:spcPts val="0"/>
              </a:spcBef>
              <a:spcAft>
                <a:spcPts val="0"/>
              </a:spcAft>
              <a:buClrTx/>
              <a:buSzTx/>
              <a:buFont typeface="Arial" panose="020B0604020202020204" pitchFamily="34" charset="0"/>
              <a:buChar char="•"/>
              <a:tabLst/>
              <a:defRPr/>
            </a:pPr>
            <a:r>
              <a:rPr kumimoji="0" lang="en-US" sz="4000" b="0" i="0" u="none" strike="noStrike" kern="0" cap="none" spc="-10" normalizeH="0" baseline="0" noProof="0">
                <a:ln>
                  <a:noFill/>
                </a:ln>
                <a:solidFill>
                  <a:srgbClr val="FFFFFF"/>
                </a:solidFill>
                <a:effectLst/>
                <a:uLnTx/>
                <a:uFillTx/>
                <a:latin typeface="IBM Plex Sans" panose="020B0503050203000203" pitchFamily="34" charset="0"/>
                <a:ea typeface="Inter"/>
                <a:sym typeface="Inter"/>
              </a:rPr>
              <a:t>Vilken är din </a:t>
            </a:r>
            <a:r>
              <a:rPr kumimoji="0" lang="en-US" sz="4000" b="0" i="0" u="none" strike="noStrike" kern="0" cap="none" spc="-10" normalizeH="0" baseline="0" noProof="0" err="1">
                <a:ln>
                  <a:noFill/>
                </a:ln>
                <a:solidFill>
                  <a:srgbClr val="FFFFFF"/>
                </a:solidFill>
                <a:effectLst/>
                <a:uLnTx/>
                <a:uFillTx/>
                <a:latin typeface="IBM Plex Sans" panose="020B0503050203000203" pitchFamily="34" charset="0"/>
                <a:ea typeface="Inter"/>
                <a:sym typeface="Inter"/>
              </a:rPr>
              <a:t>största</a:t>
            </a:r>
            <a:r>
              <a:rPr kumimoji="0" lang="en-US" sz="4000" b="0" i="0" u="none" strike="noStrike" kern="0" cap="none" spc="-10" normalizeH="0" baseline="0" noProof="0">
                <a:ln>
                  <a:noFill/>
                </a:ln>
                <a:solidFill>
                  <a:srgbClr val="FFFFFF"/>
                </a:solidFill>
                <a:effectLst/>
                <a:uLnTx/>
                <a:uFillTx/>
                <a:latin typeface="IBM Plex Sans" panose="020B0503050203000203" pitchFamily="34" charset="0"/>
                <a:ea typeface="Inter"/>
                <a:sym typeface="Inter"/>
              </a:rPr>
              <a:t> </a:t>
            </a:r>
            <a:r>
              <a:rPr kumimoji="0" lang="en-US" sz="4000" b="0" i="0" u="none" strike="noStrike" kern="0" cap="none" spc="-10" normalizeH="0" baseline="0" noProof="0" err="1">
                <a:ln>
                  <a:noFill/>
                </a:ln>
                <a:solidFill>
                  <a:srgbClr val="FFFFFF"/>
                </a:solidFill>
                <a:effectLst/>
                <a:uLnTx/>
                <a:uFillTx/>
                <a:latin typeface="IBM Plex Sans" panose="020B0503050203000203" pitchFamily="34" charset="0"/>
                <a:ea typeface="Inter"/>
                <a:sym typeface="Inter"/>
              </a:rPr>
              <a:t>strategiska</a:t>
            </a:r>
            <a:r>
              <a:rPr kumimoji="0" lang="en-US" sz="4000" b="0" i="0" u="none" strike="noStrike" kern="0" cap="none" spc="-10" normalizeH="0" baseline="0" noProof="0">
                <a:ln>
                  <a:noFill/>
                </a:ln>
                <a:solidFill>
                  <a:srgbClr val="FFFFFF"/>
                </a:solidFill>
                <a:effectLst/>
                <a:uLnTx/>
                <a:uFillTx/>
                <a:latin typeface="IBM Plex Sans" panose="020B0503050203000203" pitchFamily="34" charset="0"/>
                <a:ea typeface="Inter"/>
                <a:sym typeface="Inter"/>
              </a:rPr>
              <a:t> </a:t>
            </a:r>
            <a:r>
              <a:rPr kumimoji="0" lang="en-US" sz="4000" b="0" i="0" u="none" strike="noStrike" kern="0" cap="none" spc="-10" normalizeH="0" baseline="0" noProof="0" err="1">
                <a:ln>
                  <a:noFill/>
                </a:ln>
                <a:solidFill>
                  <a:srgbClr val="FFFFFF"/>
                </a:solidFill>
                <a:effectLst/>
                <a:uLnTx/>
                <a:uFillTx/>
                <a:latin typeface="IBM Plex Sans" panose="020B0503050203000203" pitchFamily="34" charset="0"/>
                <a:ea typeface="Inter"/>
                <a:sym typeface="Inter"/>
              </a:rPr>
              <a:t>utmaning</a:t>
            </a:r>
            <a:r>
              <a:rPr kumimoji="0" lang="en-US" sz="4000" b="0" i="0" u="none" strike="noStrike" kern="0" cap="none" spc="-10" normalizeH="0" baseline="0" noProof="0">
                <a:ln>
                  <a:noFill/>
                </a:ln>
                <a:solidFill>
                  <a:srgbClr val="FFFFFF"/>
                </a:solidFill>
                <a:effectLst/>
                <a:uLnTx/>
                <a:uFillTx/>
                <a:latin typeface="IBM Plex Sans" panose="020B0503050203000203" pitchFamily="34" charset="0"/>
                <a:ea typeface="Inter"/>
                <a:sym typeface="Inter"/>
              </a:rPr>
              <a:t> </a:t>
            </a:r>
            <a:r>
              <a:rPr kumimoji="0" lang="en-US" sz="4000" b="0" i="0" u="none" strike="noStrike" kern="0" cap="none" spc="-10" normalizeH="0" baseline="0" noProof="0" err="1">
                <a:ln>
                  <a:noFill/>
                </a:ln>
                <a:solidFill>
                  <a:srgbClr val="FFFFFF"/>
                </a:solidFill>
                <a:effectLst/>
                <a:uLnTx/>
                <a:uFillTx/>
                <a:latin typeface="IBM Plex Sans" panose="020B0503050203000203" pitchFamily="34" charset="0"/>
                <a:ea typeface="Inter"/>
                <a:sym typeface="Inter"/>
              </a:rPr>
              <a:t>inför</a:t>
            </a:r>
            <a:r>
              <a:rPr kumimoji="0" lang="en-US" sz="4000" b="0" i="0" u="none" strike="noStrike" kern="0" cap="none" spc="-10" normalizeH="0" baseline="0" noProof="0">
                <a:ln>
                  <a:noFill/>
                </a:ln>
                <a:solidFill>
                  <a:srgbClr val="FFFFFF"/>
                </a:solidFill>
                <a:effectLst/>
                <a:uLnTx/>
                <a:uFillTx/>
                <a:latin typeface="IBM Plex Sans" panose="020B0503050203000203" pitchFamily="34" charset="0"/>
                <a:ea typeface="Inter"/>
                <a:sym typeface="Inter"/>
              </a:rPr>
              <a:t> 2026?</a:t>
            </a:r>
            <a:br>
              <a:rPr kumimoji="0" lang="en-US" sz="4000" b="0" i="0" u="none" strike="noStrike" kern="0" cap="none" spc="-10" normalizeH="0" baseline="0" noProof="0">
                <a:ln>
                  <a:noFill/>
                </a:ln>
                <a:solidFill>
                  <a:srgbClr val="FFFFFF"/>
                </a:solidFill>
                <a:effectLst/>
                <a:uLnTx/>
                <a:uFillTx/>
                <a:latin typeface="IBM Plex Sans" panose="020B0503050203000203" pitchFamily="34" charset="0"/>
                <a:ea typeface="Inter"/>
                <a:sym typeface="Inter"/>
              </a:rPr>
            </a:br>
            <a:endParaRPr kumimoji="0" lang="en-US" sz="4000" b="0" i="0" u="none" strike="noStrike" kern="0" cap="none" spc="-10" normalizeH="0" baseline="0" noProof="0">
              <a:ln>
                <a:noFill/>
              </a:ln>
              <a:solidFill>
                <a:srgbClr val="FFFFFF"/>
              </a:solidFill>
              <a:effectLst/>
              <a:uLnTx/>
              <a:uFillTx/>
              <a:latin typeface="IBM Plex Sans" panose="020B0503050203000203" pitchFamily="34" charset="0"/>
              <a:ea typeface="Inter"/>
              <a:sym typeface="Inter"/>
            </a:endParaRPr>
          </a:p>
          <a:p>
            <a:pPr marL="571500" marR="0" lvl="0" indent="-571500" algn="l" defTabSz="821531" rtl="0" eaLnBrk="1" fontAlgn="auto" latinLnBrk="0" hangingPunct="0">
              <a:lnSpc>
                <a:spcPct val="100000"/>
              </a:lnSpc>
              <a:spcBef>
                <a:spcPts val="0"/>
              </a:spcBef>
              <a:spcAft>
                <a:spcPts val="0"/>
              </a:spcAft>
              <a:buClrTx/>
              <a:buSzTx/>
              <a:buFont typeface="Arial" panose="020B0604020202020204" pitchFamily="34" charset="0"/>
              <a:buChar char="•"/>
              <a:tabLst/>
              <a:defRPr/>
            </a:pPr>
            <a:r>
              <a:rPr kumimoji="0" lang="en-US" sz="4000" b="0" i="0" u="none" strike="noStrike" kern="0" cap="none" spc="-10" normalizeH="0" baseline="0" noProof="0" err="1">
                <a:ln>
                  <a:noFill/>
                </a:ln>
                <a:solidFill>
                  <a:srgbClr val="FFFFFF"/>
                </a:solidFill>
                <a:effectLst/>
                <a:uLnTx/>
                <a:uFillTx/>
                <a:latin typeface="IBM Plex Sans" panose="020B0503050203000203" pitchFamily="34" charset="0"/>
                <a:ea typeface="Inter"/>
                <a:sym typeface="Inter"/>
              </a:rPr>
              <a:t>Vilket</a:t>
            </a:r>
            <a:r>
              <a:rPr kumimoji="0" lang="en-US" sz="4000" b="0" i="0" u="none" strike="noStrike" kern="0" cap="none" spc="-10" normalizeH="0" baseline="0" noProof="0">
                <a:ln>
                  <a:noFill/>
                </a:ln>
                <a:solidFill>
                  <a:srgbClr val="FFFFFF"/>
                </a:solidFill>
                <a:effectLst/>
                <a:uLnTx/>
                <a:uFillTx/>
                <a:latin typeface="IBM Plex Sans" panose="020B0503050203000203" pitchFamily="34" charset="0"/>
                <a:ea typeface="Inter"/>
                <a:sym typeface="Inter"/>
              </a:rPr>
              <a:t> </a:t>
            </a:r>
            <a:r>
              <a:rPr kumimoji="0" lang="en-US" sz="4000" b="0" i="0" u="none" strike="noStrike" kern="0" cap="none" spc="-10" normalizeH="0" baseline="0" noProof="0" err="1">
                <a:ln>
                  <a:noFill/>
                </a:ln>
                <a:solidFill>
                  <a:srgbClr val="FFFFFF"/>
                </a:solidFill>
                <a:effectLst/>
                <a:uLnTx/>
                <a:uFillTx/>
                <a:latin typeface="IBM Plex Sans" panose="020B0503050203000203" pitchFamily="34" charset="0"/>
                <a:ea typeface="Inter"/>
                <a:sym typeface="Inter"/>
              </a:rPr>
              <a:t>stöd</a:t>
            </a:r>
            <a:r>
              <a:rPr kumimoji="0" lang="en-US" sz="4000" b="0" i="0" u="none" strike="noStrike" kern="0" cap="none" spc="-10" normalizeH="0" baseline="0" noProof="0">
                <a:ln>
                  <a:noFill/>
                </a:ln>
                <a:solidFill>
                  <a:srgbClr val="FFFFFF"/>
                </a:solidFill>
                <a:effectLst/>
                <a:uLnTx/>
                <a:uFillTx/>
                <a:latin typeface="IBM Plex Sans" panose="020B0503050203000203" pitchFamily="34" charset="0"/>
                <a:ea typeface="Inter"/>
                <a:sym typeface="Inter"/>
              </a:rPr>
              <a:t> du </a:t>
            </a:r>
            <a:r>
              <a:rPr kumimoji="0" lang="en-US" sz="4000" b="0" i="0" u="none" strike="noStrike" kern="0" cap="none" spc="-10" normalizeH="0" baseline="0" noProof="0" err="1">
                <a:ln>
                  <a:noFill/>
                </a:ln>
                <a:solidFill>
                  <a:srgbClr val="FFFFFF"/>
                </a:solidFill>
                <a:effectLst/>
                <a:uLnTx/>
                <a:uFillTx/>
                <a:latin typeface="IBM Plex Sans" panose="020B0503050203000203" pitchFamily="34" charset="0"/>
                <a:ea typeface="Inter"/>
                <a:sym typeface="Inter"/>
              </a:rPr>
              <a:t>hoppas</a:t>
            </a:r>
            <a:r>
              <a:rPr kumimoji="0" lang="en-US" sz="4000" b="0" i="0" u="none" strike="noStrike" kern="0" cap="none" spc="-10" normalizeH="0" baseline="0" noProof="0">
                <a:ln>
                  <a:noFill/>
                </a:ln>
                <a:solidFill>
                  <a:srgbClr val="FFFFFF"/>
                </a:solidFill>
                <a:effectLst/>
                <a:uLnTx/>
                <a:uFillTx/>
                <a:latin typeface="IBM Plex Sans" panose="020B0503050203000203" pitchFamily="34" charset="0"/>
                <a:ea typeface="Inter"/>
                <a:sym typeface="Inter"/>
              </a:rPr>
              <a:t> </a:t>
            </a:r>
            <a:r>
              <a:rPr kumimoji="0" lang="en-US" sz="4000" b="0" i="0" u="none" strike="noStrike" kern="0" cap="none" spc="-10" normalizeH="0" baseline="0" noProof="0" err="1">
                <a:ln>
                  <a:noFill/>
                </a:ln>
                <a:solidFill>
                  <a:srgbClr val="FFFFFF"/>
                </a:solidFill>
                <a:effectLst/>
                <a:uLnTx/>
                <a:uFillTx/>
                <a:latin typeface="IBM Plex Sans" panose="020B0503050203000203" pitchFamily="34" charset="0"/>
                <a:ea typeface="Inter"/>
                <a:sym typeface="Inter"/>
              </a:rPr>
              <a:t>få</a:t>
            </a:r>
            <a:r>
              <a:rPr kumimoji="0" lang="en-US" sz="4000" b="0" i="0" u="none" strike="noStrike" kern="0" cap="none" spc="-10" normalizeH="0" baseline="0" noProof="0">
                <a:ln>
                  <a:noFill/>
                </a:ln>
                <a:solidFill>
                  <a:srgbClr val="FFFFFF"/>
                </a:solidFill>
                <a:effectLst/>
                <a:uLnTx/>
                <a:uFillTx/>
                <a:latin typeface="IBM Plex Sans" panose="020B0503050203000203" pitchFamily="34" charset="0"/>
                <a:ea typeface="Inter"/>
                <a:sym typeface="Inter"/>
              </a:rPr>
              <a:t> av </a:t>
            </a:r>
            <a:r>
              <a:rPr kumimoji="0" lang="en-US" sz="4000" b="0" i="0" u="none" strike="noStrike" kern="0" cap="none" spc="-10" normalizeH="0" baseline="0" noProof="0" err="1">
                <a:ln>
                  <a:noFill/>
                </a:ln>
                <a:solidFill>
                  <a:srgbClr val="FFFFFF"/>
                </a:solidFill>
                <a:effectLst/>
                <a:uLnTx/>
                <a:uFillTx/>
                <a:latin typeface="IBM Plex Sans" panose="020B0503050203000203" pitchFamily="34" charset="0"/>
                <a:ea typeface="Inter"/>
                <a:sym typeface="Inter"/>
              </a:rPr>
              <a:t>nätverket</a:t>
            </a:r>
            <a:r>
              <a:rPr kumimoji="0" lang="en-US" sz="4000" b="0" i="0" u="none" strike="noStrike" kern="0" cap="none" spc="-10" normalizeH="0" baseline="0" noProof="0">
                <a:ln>
                  <a:noFill/>
                </a:ln>
                <a:solidFill>
                  <a:srgbClr val="FFFFFF"/>
                </a:solidFill>
                <a:effectLst/>
                <a:uLnTx/>
                <a:uFillTx/>
                <a:latin typeface="IBM Plex Sans" panose="020B0503050203000203" pitchFamily="34" charset="0"/>
                <a:ea typeface="Inter"/>
                <a:sym typeface="Inter"/>
              </a:rPr>
              <a:t> och </a:t>
            </a:r>
            <a:r>
              <a:rPr kumimoji="0" lang="en-US" sz="4000" b="0" i="0" u="none" strike="noStrike" kern="0" cap="none" spc="-10" normalizeH="0" baseline="0" noProof="0" err="1">
                <a:ln>
                  <a:noFill/>
                </a:ln>
                <a:solidFill>
                  <a:srgbClr val="FFFFFF"/>
                </a:solidFill>
                <a:effectLst/>
                <a:uLnTx/>
                <a:uFillTx/>
                <a:latin typeface="IBM Plex Sans" panose="020B0503050203000203" pitchFamily="34" charset="0"/>
                <a:ea typeface="Inter"/>
                <a:sym typeface="Inter"/>
              </a:rPr>
              <a:t>projektet</a:t>
            </a:r>
            <a:r>
              <a:rPr kumimoji="0" lang="en-US" sz="4000" b="0" i="0" u="none" strike="noStrike" kern="0" cap="none" spc="-10" normalizeH="0" baseline="0" noProof="0">
                <a:ln>
                  <a:noFill/>
                </a:ln>
                <a:solidFill>
                  <a:srgbClr val="FFFFFF"/>
                </a:solidFill>
                <a:effectLst/>
                <a:uLnTx/>
                <a:uFillTx/>
                <a:latin typeface="IBM Plex Sans" panose="020B0503050203000203" pitchFamily="34" charset="0"/>
                <a:ea typeface="Inter"/>
                <a:sym typeface="Inter"/>
              </a:rPr>
              <a:t>?</a:t>
            </a:r>
          </a:p>
          <a:p>
            <a:pPr marL="571500" marR="0" lvl="0" indent="-571500" algn="l" defTabSz="821531" rtl="0" eaLnBrk="1" fontAlgn="auto" latinLnBrk="0" hangingPunct="0">
              <a:lnSpc>
                <a:spcPct val="100000"/>
              </a:lnSpc>
              <a:spcBef>
                <a:spcPts val="0"/>
              </a:spcBef>
              <a:spcAft>
                <a:spcPts val="0"/>
              </a:spcAft>
              <a:buClrTx/>
              <a:buSzTx/>
              <a:buFont typeface="Arial" panose="020B0604020202020204" pitchFamily="34" charset="0"/>
              <a:buChar char="•"/>
              <a:tabLst/>
              <a:defRPr/>
            </a:pPr>
            <a:endParaRPr kumimoji="0" lang="en-US" sz="4000" b="0" i="0" u="none" strike="noStrike" kern="0" cap="none" spc="-10" normalizeH="0" baseline="0" noProof="0">
              <a:ln>
                <a:noFill/>
              </a:ln>
              <a:solidFill>
                <a:srgbClr val="FFFFFF"/>
              </a:solidFill>
              <a:effectLst/>
              <a:uLnTx/>
              <a:uFillTx/>
              <a:latin typeface="IBM Plex Sans" panose="020B0503050203000203" pitchFamily="34" charset="0"/>
              <a:ea typeface="Inter"/>
              <a:sym typeface="Inter"/>
            </a:endParaRPr>
          </a:p>
          <a:p>
            <a:pPr marL="0" marR="0" lvl="0" indent="0" algn="l" defTabSz="821531" rtl="0" eaLnBrk="1" fontAlgn="auto" latinLnBrk="0" hangingPunct="0">
              <a:lnSpc>
                <a:spcPct val="100000"/>
              </a:lnSpc>
              <a:spcBef>
                <a:spcPts val="0"/>
              </a:spcBef>
              <a:spcAft>
                <a:spcPts val="0"/>
              </a:spcAft>
              <a:buClrTx/>
              <a:buSzTx/>
              <a:buFontTx/>
              <a:buNone/>
              <a:tabLst/>
              <a:defRPr/>
            </a:pPr>
            <a:endParaRPr kumimoji="0" lang="en-US" sz="4000" b="1" i="0" u="none" strike="noStrike" kern="0" cap="none" spc="-10" normalizeH="0" baseline="0" noProof="0">
              <a:ln>
                <a:noFill/>
              </a:ln>
              <a:solidFill>
                <a:srgbClr val="FFFFFF"/>
              </a:solidFill>
              <a:effectLst/>
              <a:uLnTx/>
              <a:uFillTx/>
              <a:latin typeface="IBM Plex Sans" panose="020B0503050203000203" pitchFamily="34" charset="0"/>
              <a:ea typeface="Inter"/>
              <a:cs typeface="Inter"/>
              <a:sym typeface="Inter"/>
            </a:endParaRPr>
          </a:p>
        </p:txBody>
      </p:sp>
    </p:spTree>
    <p:extLst>
      <p:ext uri="{BB962C8B-B14F-4D97-AF65-F5344CB8AC3E}">
        <p14:creationId xmlns:p14="http://schemas.microsoft.com/office/powerpoint/2010/main" val="74482654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2B2456"/>
        </a:solidFill>
        <a:effectLst/>
      </p:bgPr>
    </p:bg>
    <p:spTree>
      <p:nvGrpSpPr>
        <p:cNvPr id="1" name="">
          <a:extLst>
            <a:ext uri="{FF2B5EF4-FFF2-40B4-BE49-F238E27FC236}">
              <a16:creationId xmlns:a16="http://schemas.microsoft.com/office/drawing/2014/main" id="{91F372FB-7DB7-5E83-B6F1-341E1E9CB796}"/>
            </a:ext>
          </a:extLst>
        </p:cNvPr>
        <p:cNvGrpSpPr/>
        <p:nvPr/>
      </p:nvGrpSpPr>
      <p:grpSpPr>
        <a:xfrm>
          <a:off x="0" y="0"/>
          <a:ext cx="0" cy="0"/>
          <a:chOff x="0" y="0"/>
          <a:chExt cx="0" cy="0"/>
        </a:xfrm>
      </p:grpSpPr>
      <p:sp>
        <p:nvSpPr>
          <p:cNvPr id="406" name="Q&amp;A">
            <a:extLst>
              <a:ext uri="{FF2B5EF4-FFF2-40B4-BE49-F238E27FC236}">
                <a16:creationId xmlns:a16="http://schemas.microsoft.com/office/drawing/2014/main" id="{C9D26C0B-DE1D-379B-11AF-2A9B1DFA669B}"/>
              </a:ext>
            </a:extLst>
          </p:cNvPr>
          <p:cNvSpPr txBox="1"/>
          <p:nvPr/>
        </p:nvSpPr>
        <p:spPr>
          <a:xfrm>
            <a:off x="11237033" y="2651177"/>
            <a:ext cx="144333" cy="1683152"/>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1437" tIns="71437" rIns="71437" bIns="71437" anchor="ctr">
            <a:spAutoFit/>
          </a:bodyPr>
          <a:lstStyle>
            <a:lvl1pPr>
              <a:defRPr sz="6600" b="0">
                <a:solidFill>
                  <a:srgbClr val="FFFFFF"/>
                </a:solidFill>
                <a:latin typeface="IBM Plex Sans SemiBold"/>
                <a:ea typeface="IBM Plex Sans SemiBold"/>
                <a:cs typeface="IBM Plex Sans SemiBold"/>
                <a:sym typeface="IBM Plex Sans SemiBold"/>
              </a:defRPr>
            </a:lvl1pPr>
          </a:lstStyle>
          <a:p>
            <a:pPr marL="0" marR="0" lvl="0" indent="0" algn="ctr" defTabSz="821531" rtl="0" eaLnBrk="1" fontAlgn="auto" latinLnBrk="0" hangingPunct="0">
              <a:lnSpc>
                <a:spcPct val="100000"/>
              </a:lnSpc>
              <a:spcBef>
                <a:spcPts val="0"/>
              </a:spcBef>
              <a:spcAft>
                <a:spcPts val="0"/>
              </a:spcAft>
              <a:buClrTx/>
              <a:buSzTx/>
              <a:buFontTx/>
              <a:buNone/>
              <a:tabLst/>
              <a:defRPr/>
            </a:pPr>
            <a:endParaRPr kumimoji="0" sz="10000" b="0" i="0" u="none" strike="noStrike" kern="0" cap="none" spc="0" normalizeH="0" baseline="0" noProof="0">
              <a:ln>
                <a:noFill/>
              </a:ln>
              <a:solidFill>
                <a:srgbClr val="FFFFFF"/>
              </a:solidFill>
              <a:effectLst/>
              <a:uLnTx/>
              <a:uFillTx/>
              <a:latin typeface="IBM Plex Sans SemiBold"/>
              <a:sym typeface="IBM Plex Sans SemiBold"/>
            </a:endParaRPr>
          </a:p>
        </p:txBody>
      </p:sp>
      <p:sp>
        <p:nvSpPr>
          <p:cNvPr id="3" name="object 9">
            <a:extLst>
              <a:ext uri="{FF2B5EF4-FFF2-40B4-BE49-F238E27FC236}">
                <a16:creationId xmlns:a16="http://schemas.microsoft.com/office/drawing/2014/main" id="{47CD9C7B-9C9C-42C6-942C-FB50033A543E}"/>
              </a:ext>
            </a:extLst>
          </p:cNvPr>
          <p:cNvSpPr/>
          <p:nvPr/>
        </p:nvSpPr>
        <p:spPr>
          <a:xfrm>
            <a:off x="986957" y="12427191"/>
            <a:ext cx="2043322" cy="627265"/>
          </a:xfrm>
          <a:custGeom>
            <a:avLst/>
            <a:gdLst/>
            <a:ahLst/>
            <a:cxnLst/>
            <a:rect l="l" t="t" r="r" b="b"/>
            <a:pathLst>
              <a:path w="3272790" h="1099820">
                <a:moveTo>
                  <a:pt x="126631" y="313118"/>
                </a:moveTo>
                <a:lnTo>
                  <a:pt x="0" y="313118"/>
                </a:lnTo>
                <a:lnTo>
                  <a:pt x="0" y="1085215"/>
                </a:lnTo>
                <a:lnTo>
                  <a:pt x="126631" y="1085215"/>
                </a:lnTo>
                <a:lnTo>
                  <a:pt x="126631" y="313118"/>
                </a:lnTo>
                <a:close/>
              </a:path>
              <a:path w="3272790" h="1099820">
                <a:moveTo>
                  <a:pt x="337693" y="101"/>
                </a:moveTo>
                <a:lnTo>
                  <a:pt x="211061" y="101"/>
                </a:lnTo>
                <a:lnTo>
                  <a:pt x="211061" y="1085215"/>
                </a:lnTo>
                <a:lnTo>
                  <a:pt x="337693" y="1085215"/>
                </a:lnTo>
                <a:lnTo>
                  <a:pt x="337693" y="101"/>
                </a:lnTo>
                <a:close/>
              </a:path>
              <a:path w="3272790" h="1099820">
                <a:moveTo>
                  <a:pt x="738670" y="313131"/>
                </a:moveTo>
                <a:lnTo>
                  <a:pt x="735241" y="266877"/>
                </a:lnTo>
                <a:lnTo>
                  <a:pt x="725271" y="222732"/>
                </a:lnTo>
                <a:lnTo>
                  <a:pt x="709244" y="181165"/>
                </a:lnTo>
                <a:lnTo>
                  <a:pt x="687666" y="142684"/>
                </a:lnTo>
                <a:lnTo>
                  <a:pt x="661022" y="107772"/>
                </a:lnTo>
                <a:lnTo>
                  <a:pt x="629793" y="76885"/>
                </a:lnTo>
                <a:lnTo>
                  <a:pt x="594474" y="50546"/>
                </a:lnTo>
                <a:lnTo>
                  <a:pt x="555561" y="29210"/>
                </a:lnTo>
                <a:lnTo>
                  <a:pt x="513537" y="13373"/>
                </a:lnTo>
                <a:lnTo>
                  <a:pt x="468884" y="3505"/>
                </a:lnTo>
                <a:lnTo>
                  <a:pt x="422097" y="114"/>
                </a:lnTo>
                <a:lnTo>
                  <a:pt x="422097" y="125323"/>
                </a:lnTo>
                <a:lnTo>
                  <a:pt x="472605" y="132029"/>
                </a:lnTo>
                <a:lnTo>
                  <a:pt x="517969" y="150964"/>
                </a:lnTo>
                <a:lnTo>
                  <a:pt x="556425" y="180327"/>
                </a:lnTo>
                <a:lnTo>
                  <a:pt x="586117" y="218338"/>
                </a:lnTo>
                <a:lnTo>
                  <a:pt x="605269" y="263207"/>
                </a:lnTo>
                <a:lnTo>
                  <a:pt x="612051" y="313131"/>
                </a:lnTo>
                <a:lnTo>
                  <a:pt x="605269" y="363054"/>
                </a:lnTo>
                <a:lnTo>
                  <a:pt x="586117" y="407911"/>
                </a:lnTo>
                <a:lnTo>
                  <a:pt x="556425" y="445922"/>
                </a:lnTo>
                <a:lnTo>
                  <a:pt x="517969" y="475297"/>
                </a:lnTo>
                <a:lnTo>
                  <a:pt x="472605" y="494233"/>
                </a:lnTo>
                <a:lnTo>
                  <a:pt x="422097" y="500938"/>
                </a:lnTo>
                <a:lnTo>
                  <a:pt x="422097" y="626135"/>
                </a:lnTo>
                <a:lnTo>
                  <a:pt x="468884" y="622744"/>
                </a:lnTo>
                <a:lnTo>
                  <a:pt x="513537" y="612889"/>
                </a:lnTo>
                <a:lnTo>
                  <a:pt x="555561" y="597039"/>
                </a:lnTo>
                <a:lnTo>
                  <a:pt x="594474" y="575703"/>
                </a:lnTo>
                <a:lnTo>
                  <a:pt x="629793" y="549363"/>
                </a:lnTo>
                <a:lnTo>
                  <a:pt x="661022" y="518490"/>
                </a:lnTo>
                <a:lnTo>
                  <a:pt x="687666" y="483565"/>
                </a:lnTo>
                <a:lnTo>
                  <a:pt x="709244" y="445084"/>
                </a:lnTo>
                <a:lnTo>
                  <a:pt x="725271" y="403529"/>
                </a:lnTo>
                <a:lnTo>
                  <a:pt x="735241" y="359384"/>
                </a:lnTo>
                <a:lnTo>
                  <a:pt x="738670" y="313131"/>
                </a:lnTo>
                <a:close/>
              </a:path>
              <a:path w="3272790" h="1099820">
                <a:moveTo>
                  <a:pt x="802005" y="1085227"/>
                </a:moveTo>
                <a:lnTo>
                  <a:pt x="799045" y="1038110"/>
                </a:lnTo>
                <a:lnTo>
                  <a:pt x="790397" y="992733"/>
                </a:lnTo>
                <a:lnTo>
                  <a:pt x="776427" y="949464"/>
                </a:lnTo>
                <a:lnTo>
                  <a:pt x="757491" y="908646"/>
                </a:lnTo>
                <a:lnTo>
                  <a:pt x="733933" y="870623"/>
                </a:lnTo>
                <a:lnTo>
                  <a:pt x="706120" y="835761"/>
                </a:lnTo>
                <a:lnTo>
                  <a:pt x="674408" y="804405"/>
                </a:lnTo>
                <a:lnTo>
                  <a:pt x="639140" y="776909"/>
                </a:lnTo>
                <a:lnTo>
                  <a:pt x="600697" y="753618"/>
                </a:lnTo>
                <a:lnTo>
                  <a:pt x="559409" y="734898"/>
                </a:lnTo>
                <a:lnTo>
                  <a:pt x="515645" y="721080"/>
                </a:lnTo>
                <a:lnTo>
                  <a:pt x="469760" y="712533"/>
                </a:lnTo>
                <a:lnTo>
                  <a:pt x="422109" y="709612"/>
                </a:lnTo>
                <a:lnTo>
                  <a:pt x="422109" y="1085227"/>
                </a:lnTo>
                <a:lnTo>
                  <a:pt x="802005" y="1085227"/>
                </a:lnTo>
                <a:close/>
              </a:path>
              <a:path w="3272790" h="1099820">
                <a:moveTo>
                  <a:pt x="1596898" y="318363"/>
                </a:moveTo>
                <a:lnTo>
                  <a:pt x="1470964" y="318363"/>
                </a:lnTo>
                <a:lnTo>
                  <a:pt x="1448955" y="319328"/>
                </a:lnTo>
                <a:lnTo>
                  <a:pt x="1410322" y="327113"/>
                </a:lnTo>
                <a:lnTo>
                  <a:pt x="1365059" y="353745"/>
                </a:lnTo>
                <a:lnTo>
                  <a:pt x="1342174" y="382028"/>
                </a:lnTo>
                <a:lnTo>
                  <a:pt x="1327861" y="382028"/>
                </a:lnTo>
                <a:lnTo>
                  <a:pt x="1327861" y="318363"/>
                </a:lnTo>
                <a:lnTo>
                  <a:pt x="1181900" y="318363"/>
                </a:lnTo>
                <a:lnTo>
                  <a:pt x="1181900" y="1085227"/>
                </a:lnTo>
                <a:lnTo>
                  <a:pt x="1327861" y="1085227"/>
                </a:lnTo>
                <a:lnTo>
                  <a:pt x="1327861" y="568794"/>
                </a:lnTo>
                <a:lnTo>
                  <a:pt x="1329778" y="542086"/>
                </a:lnTo>
                <a:lnTo>
                  <a:pt x="1345158" y="498233"/>
                </a:lnTo>
                <a:lnTo>
                  <a:pt x="1375664" y="467461"/>
                </a:lnTo>
                <a:lnTo>
                  <a:pt x="1419669" y="451891"/>
                </a:lnTo>
                <a:lnTo>
                  <a:pt x="1446644" y="449948"/>
                </a:lnTo>
                <a:lnTo>
                  <a:pt x="1596898" y="449948"/>
                </a:lnTo>
                <a:lnTo>
                  <a:pt x="1596898" y="318363"/>
                </a:lnTo>
                <a:close/>
              </a:path>
              <a:path w="3272790" h="1099820">
                <a:moveTo>
                  <a:pt x="2408288" y="701789"/>
                </a:moveTo>
                <a:lnTo>
                  <a:pt x="2406497" y="656285"/>
                </a:lnTo>
                <a:lnTo>
                  <a:pt x="2401138" y="613181"/>
                </a:lnTo>
                <a:lnTo>
                  <a:pt x="2392184" y="572465"/>
                </a:lnTo>
                <a:lnTo>
                  <a:pt x="2379662" y="534123"/>
                </a:lnTo>
                <a:lnTo>
                  <a:pt x="2363965" y="498436"/>
                </a:lnTo>
                <a:lnTo>
                  <a:pt x="2324252" y="435838"/>
                </a:lnTo>
                <a:lnTo>
                  <a:pt x="2273681" y="384949"/>
                </a:lnTo>
                <a:lnTo>
                  <a:pt x="2263749" y="377748"/>
                </a:lnTo>
                <a:lnTo>
                  <a:pt x="2263749" y="701789"/>
                </a:lnTo>
                <a:lnTo>
                  <a:pt x="2259736" y="763219"/>
                </a:lnTo>
                <a:lnTo>
                  <a:pt x="2247658" y="817295"/>
                </a:lnTo>
                <a:lnTo>
                  <a:pt x="2227529" y="864019"/>
                </a:lnTo>
                <a:lnTo>
                  <a:pt x="2199348" y="903414"/>
                </a:lnTo>
                <a:lnTo>
                  <a:pt x="2164473" y="934669"/>
                </a:lnTo>
                <a:lnTo>
                  <a:pt x="2124227" y="956995"/>
                </a:lnTo>
                <a:lnTo>
                  <a:pt x="2078621" y="970394"/>
                </a:lnTo>
                <a:lnTo>
                  <a:pt x="2027631" y="974864"/>
                </a:lnTo>
                <a:lnTo>
                  <a:pt x="1976704" y="970394"/>
                </a:lnTo>
                <a:lnTo>
                  <a:pt x="1931212" y="956995"/>
                </a:lnTo>
                <a:lnTo>
                  <a:pt x="1891195" y="934669"/>
                </a:lnTo>
                <a:lnTo>
                  <a:pt x="1856625" y="903414"/>
                </a:lnTo>
                <a:lnTo>
                  <a:pt x="1828774" y="864019"/>
                </a:lnTo>
                <a:lnTo>
                  <a:pt x="1808873" y="817295"/>
                </a:lnTo>
                <a:lnTo>
                  <a:pt x="1796935" y="763219"/>
                </a:lnTo>
                <a:lnTo>
                  <a:pt x="1792947" y="701789"/>
                </a:lnTo>
                <a:lnTo>
                  <a:pt x="1796935" y="640384"/>
                </a:lnTo>
                <a:lnTo>
                  <a:pt x="1808873" y="586308"/>
                </a:lnTo>
                <a:lnTo>
                  <a:pt x="1828774" y="539572"/>
                </a:lnTo>
                <a:lnTo>
                  <a:pt x="1856625" y="500164"/>
                </a:lnTo>
                <a:lnTo>
                  <a:pt x="1891195" y="468909"/>
                </a:lnTo>
                <a:lnTo>
                  <a:pt x="1931212" y="446582"/>
                </a:lnTo>
                <a:lnTo>
                  <a:pt x="1976704" y="433184"/>
                </a:lnTo>
                <a:lnTo>
                  <a:pt x="2027631" y="428713"/>
                </a:lnTo>
                <a:lnTo>
                  <a:pt x="2078621" y="433184"/>
                </a:lnTo>
                <a:lnTo>
                  <a:pt x="2124227" y="446582"/>
                </a:lnTo>
                <a:lnTo>
                  <a:pt x="2164473" y="468909"/>
                </a:lnTo>
                <a:lnTo>
                  <a:pt x="2199348" y="500164"/>
                </a:lnTo>
                <a:lnTo>
                  <a:pt x="2227529" y="539572"/>
                </a:lnTo>
                <a:lnTo>
                  <a:pt x="2247658" y="586308"/>
                </a:lnTo>
                <a:lnTo>
                  <a:pt x="2259736" y="640384"/>
                </a:lnTo>
                <a:lnTo>
                  <a:pt x="2263749" y="701789"/>
                </a:lnTo>
                <a:lnTo>
                  <a:pt x="2263749" y="377748"/>
                </a:lnTo>
                <a:lnTo>
                  <a:pt x="2213572" y="346036"/>
                </a:lnTo>
                <a:lnTo>
                  <a:pt x="2144484" y="319328"/>
                </a:lnTo>
                <a:lnTo>
                  <a:pt x="2107222" y="310934"/>
                </a:lnTo>
                <a:lnTo>
                  <a:pt x="2068283" y="305879"/>
                </a:lnTo>
                <a:lnTo>
                  <a:pt x="2027631" y="304203"/>
                </a:lnTo>
                <a:lnTo>
                  <a:pt x="1986940" y="305879"/>
                </a:lnTo>
                <a:lnTo>
                  <a:pt x="1947849" y="310934"/>
                </a:lnTo>
                <a:lnTo>
                  <a:pt x="1910372" y="319328"/>
                </a:lnTo>
                <a:lnTo>
                  <a:pt x="1840699" y="346036"/>
                </a:lnTo>
                <a:lnTo>
                  <a:pt x="1780603" y="384949"/>
                </a:lnTo>
                <a:lnTo>
                  <a:pt x="1730616" y="435838"/>
                </a:lnTo>
                <a:lnTo>
                  <a:pt x="1691259" y="498436"/>
                </a:lnTo>
                <a:lnTo>
                  <a:pt x="1675599" y="534123"/>
                </a:lnTo>
                <a:lnTo>
                  <a:pt x="1663077" y="572465"/>
                </a:lnTo>
                <a:lnTo>
                  <a:pt x="1654136" y="613181"/>
                </a:lnTo>
                <a:lnTo>
                  <a:pt x="1648777" y="656285"/>
                </a:lnTo>
                <a:lnTo>
                  <a:pt x="1646986" y="701789"/>
                </a:lnTo>
                <a:lnTo>
                  <a:pt x="1648777" y="747280"/>
                </a:lnTo>
                <a:lnTo>
                  <a:pt x="1654136" y="790397"/>
                </a:lnTo>
                <a:lnTo>
                  <a:pt x="1663077" y="831113"/>
                </a:lnTo>
                <a:lnTo>
                  <a:pt x="1675599" y="869454"/>
                </a:lnTo>
                <a:lnTo>
                  <a:pt x="1691259" y="905141"/>
                </a:lnTo>
                <a:lnTo>
                  <a:pt x="1730616" y="967752"/>
                </a:lnTo>
                <a:lnTo>
                  <a:pt x="1780603" y="1018641"/>
                </a:lnTo>
                <a:lnTo>
                  <a:pt x="1840699" y="1057554"/>
                </a:lnTo>
                <a:lnTo>
                  <a:pt x="1910372" y="1084237"/>
                </a:lnTo>
                <a:lnTo>
                  <a:pt x="1947849" y="1092644"/>
                </a:lnTo>
                <a:lnTo>
                  <a:pt x="1986940" y="1097686"/>
                </a:lnTo>
                <a:lnTo>
                  <a:pt x="2027631" y="1099375"/>
                </a:lnTo>
                <a:lnTo>
                  <a:pt x="2068283" y="1097686"/>
                </a:lnTo>
                <a:lnTo>
                  <a:pt x="2107222" y="1092644"/>
                </a:lnTo>
                <a:lnTo>
                  <a:pt x="2144484" y="1084237"/>
                </a:lnTo>
                <a:lnTo>
                  <a:pt x="2213572" y="1057554"/>
                </a:lnTo>
                <a:lnTo>
                  <a:pt x="2273681" y="1018641"/>
                </a:lnTo>
                <a:lnTo>
                  <a:pt x="2317902" y="974864"/>
                </a:lnTo>
                <a:lnTo>
                  <a:pt x="2324252" y="967752"/>
                </a:lnTo>
                <a:lnTo>
                  <a:pt x="2363965" y="905141"/>
                </a:lnTo>
                <a:lnTo>
                  <a:pt x="2379662" y="869454"/>
                </a:lnTo>
                <a:lnTo>
                  <a:pt x="2392184" y="831113"/>
                </a:lnTo>
                <a:lnTo>
                  <a:pt x="2401138" y="790397"/>
                </a:lnTo>
                <a:lnTo>
                  <a:pt x="2406497" y="747280"/>
                </a:lnTo>
                <a:lnTo>
                  <a:pt x="2408288" y="701789"/>
                </a:lnTo>
                <a:close/>
              </a:path>
              <a:path w="3272790" h="1099820">
                <a:moveTo>
                  <a:pt x="2821838" y="953643"/>
                </a:moveTo>
                <a:lnTo>
                  <a:pt x="2688755" y="953643"/>
                </a:lnTo>
                <a:lnTo>
                  <a:pt x="2688755" y="12"/>
                </a:lnTo>
                <a:lnTo>
                  <a:pt x="2542781" y="12"/>
                </a:lnTo>
                <a:lnTo>
                  <a:pt x="2542781" y="894219"/>
                </a:lnTo>
                <a:lnTo>
                  <a:pt x="2545918" y="937552"/>
                </a:lnTo>
                <a:lnTo>
                  <a:pt x="2555303" y="975575"/>
                </a:lnTo>
                <a:lnTo>
                  <a:pt x="2592870" y="1035710"/>
                </a:lnTo>
                <a:lnTo>
                  <a:pt x="2653677" y="1072857"/>
                </a:lnTo>
                <a:lnTo>
                  <a:pt x="2692146" y="1082128"/>
                </a:lnTo>
                <a:lnTo>
                  <a:pt x="2735973" y="1085227"/>
                </a:lnTo>
                <a:lnTo>
                  <a:pt x="2821838" y="1085227"/>
                </a:lnTo>
                <a:lnTo>
                  <a:pt x="2821838" y="953643"/>
                </a:lnTo>
                <a:close/>
              </a:path>
              <a:path w="3272790" h="1099820">
                <a:moveTo>
                  <a:pt x="3272586" y="0"/>
                </a:moveTo>
                <a:lnTo>
                  <a:pt x="3165271" y="0"/>
                </a:lnTo>
                <a:lnTo>
                  <a:pt x="3121444" y="3098"/>
                </a:lnTo>
                <a:lnTo>
                  <a:pt x="3082975" y="12395"/>
                </a:lnTo>
                <a:lnTo>
                  <a:pt x="3022168" y="49517"/>
                </a:lnTo>
                <a:lnTo>
                  <a:pt x="2984601" y="109664"/>
                </a:lnTo>
                <a:lnTo>
                  <a:pt x="2975216" y="147688"/>
                </a:lnTo>
                <a:lnTo>
                  <a:pt x="2972079" y="191008"/>
                </a:lnTo>
                <a:lnTo>
                  <a:pt x="2972079" y="318350"/>
                </a:lnTo>
                <a:lnTo>
                  <a:pt x="2846146" y="318350"/>
                </a:lnTo>
                <a:lnTo>
                  <a:pt x="2846146" y="449935"/>
                </a:lnTo>
                <a:lnTo>
                  <a:pt x="2972079" y="449935"/>
                </a:lnTo>
                <a:lnTo>
                  <a:pt x="2972079" y="1085215"/>
                </a:lnTo>
                <a:lnTo>
                  <a:pt x="3118040" y="1085215"/>
                </a:lnTo>
                <a:lnTo>
                  <a:pt x="3118040" y="449935"/>
                </a:lnTo>
                <a:lnTo>
                  <a:pt x="3272586" y="449935"/>
                </a:lnTo>
                <a:lnTo>
                  <a:pt x="3272586" y="318350"/>
                </a:lnTo>
                <a:lnTo>
                  <a:pt x="3118040" y="318350"/>
                </a:lnTo>
                <a:lnTo>
                  <a:pt x="3118040" y="131584"/>
                </a:lnTo>
                <a:lnTo>
                  <a:pt x="3272586" y="131584"/>
                </a:lnTo>
                <a:lnTo>
                  <a:pt x="3272586" y="0"/>
                </a:lnTo>
                <a:close/>
              </a:path>
            </a:pathLst>
          </a:custGeom>
          <a:solidFill>
            <a:srgbClr val="FFFFFF"/>
          </a:solidFill>
        </p:spPr>
        <p:txBody>
          <a:bodyPr wrap="square" lIns="0" tIns="0" rIns="0" bIns="0" rtlCol="0"/>
          <a:lstStyle/>
          <a:p>
            <a:pPr marL="0" marR="0" lvl="0" indent="0" algn="ctr" defTabSz="821531" rtl="0" eaLnBrk="1" fontAlgn="auto" latinLnBrk="0" hangingPunct="0">
              <a:lnSpc>
                <a:spcPct val="100000"/>
              </a:lnSpc>
              <a:spcBef>
                <a:spcPts val="0"/>
              </a:spcBef>
              <a:spcAft>
                <a:spcPts val="0"/>
              </a:spcAft>
              <a:buClrTx/>
              <a:buSzTx/>
              <a:buFontTx/>
              <a:buNone/>
              <a:tabLst/>
              <a:defRPr/>
            </a:pPr>
            <a:endParaRPr kumimoji="0" sz="3200" b="1" i="0" u="none" strike="noStrike" kern="0" cap="none" spc="0" normalizeH="0" baseline="0" noProof="0">
              <a:ln>
                <a:noFill/>
              </a:ln>
              <a:solidFill>
                <a:srgbClr val="000000"/>
              </a:solidFill>
              <a:effectLst/>
              <a:uLnTx/>
              <a:uFillTx/>
              <a:latin typeface="Helvetica Neue"/>
              <a:sym typeface="Helvetica Neue"/>
            </a:endParaRPr>
          </a:p>
        </p:txBody>
      </p:sp>
      <p:sp>
        <p:nvSpPr>
          <p:cNvPr id="4" name="textruta 3">
            <a:extLst>
              <a:ext uri="{FF2B5EF4-FFF2-40B4-BE49-F238E27FC236}">
                <a16:creationId xmlns:a16="http://schemas.microsoft.com/office/drawing/2014/main" id="{8BC19B06-81A9-A360-7F2E-6CFB31ECA259}"/>
              </a:ext>
            </a:extLst>
          </p:cNvPr>
          <p:cNvSpPr txBox="1"/>
          <p:nvPr/>
        </p:nvSpPr>
        <p:spPr>
          <a:xfrm>
            <a:off x="1209944" y="1900284"/>
            <a:ext cx="21162652" cy="236026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lvl="0" indent="0" algn="l" defTabSz="821531" rtl="0" eaLnBrk="1" fontAlgn="auto" latinLnBrk="0" hangingPunct="0">
              <a:lnSpc>
                <a:spcPct val="100000"/>
              </a:lnSpc>
              <a:spcBef>
                <a:spcPts val="0"/>
              </a:spcBef>
              <a:spcAft>
                <a:spcPts val="0"/>
              </a:spcAft>
              <a:buClrTx/>
              <a:buSzTx/>
              <a:buFontTx/>
              <a:buNone/>
              <a:tabLst/>
              <a:defRPr/>
            </a:pPr>
            <a:endParaRPr kumimoji="0" lang="sv-SE" sz="3200" b="1" i="0" u="none" strike="noStrike" kern="0" cap="none" spc="0" normalizeH="0" baseline="0" noProof="0">
              <a:ln>
                <a:noFill/>
              </a:ln>
              <a:solidFill>
                <a:srgbClr val="FFFFFF"/>
              </a:solidFill>
              <a:effectLst/>
              <a:uLnTx/>
              <a:uFillTx/>
              <a:latin typeface="Helvetica Neue"/>
              <a:sym typeface="Helvetica Neue"/>
            </a:endParaRPr>
          </a:p>
          <a:p>
            <a:pPr marL="0" marR="0" lvl="0" indent="0" algn="l" defTabSz="821531" rtl="0" eaLnBrk="1" fontAlgn="auto" latinLnBrk="0" hangingPunct="0">
              <a:lnSpc>
                <a:spcPct val="100000"/>
              </a:lnSpc>
              <a:spcBef>
                <a:spcPts val="0"/>
              </a:spcBef>
              <a:spcAft>
                <a:spcPts val="0"/>
              </a:spcAft>
              <a:buClrTx/>
              <a:buSzTx/>
              <a:buFontTx/>
              <a:buNone/>
              <a:tabLst/>
              <a:defRPr/>
            </a:pPr>
            <a:endParaRPr kumimoji="0" lang="sv-SE" sz="3200" b="1" i="0" u="none" strike="noStrike" kern="0" cap="none" spc="0" normalizeH="0" baseline="0" noProof="0">
              <a:ln>
                <a:noFill/>
              </a:ln>
              <a:solidFill>
                <a:srgbClr val="FFFFFF"/>
              </a:solidFill>
              <a:effectLst/>
              <a:uLnTx/>
              <a:uFillTx/>
              <a:latin typeface="Helvetica Neue"/>
              <a:sym typeface="Helvetica Neue"/>
            </a:endParaRPr>
          </a:p>
          <a:p>
            <a:pPr marL="0" marR="0" lvl="0" indent="0" algn="l" defTabSz="821531" rtl="0" eaLnBrk="1" fontAlgn="auto" latinLnBrk="0" hangingPunct="0">
              <a:lnSpc>
                <a:spcPct val="100000"/>
              </a:lnSpc>
              <a:spcBef>
                <a:spcPts val="0"/>
              </a:spcBef>
              <a:spcAft>
                <a:spcPts val="0"/>
              </a:spcAft>
              <a:buClrTx/>
              <a:buSzTx/>
              <a:buFontTx/>
              <a:buNone/>
              <a:tabLst/>
              <a:defRPr/>
            </a:pPr>
            <a:endParaRPr kumimoji="0" lang="sv-SE" sz="4000" b="1" i="0" u="none" strike="noStrike" kern="0" cap="none" spc="-10" normalizeH="0" baseline="0" noProof="0">
              <a:ln>
                <a:noFill/>
              </a:ln>
              <a:solidFill>
                <a:srgbClr val="FFFFFF"/>
              </a:solidFill>
              <a:effectLst/>
              <a:uLnTx/>
              <a:uFillTx/>
              <a:latin typeface="IBM Plex Sans" panose="020B0503050203000203" pitchFamily="34" charset="0"/>
              <a:ea typeface="Inter"/>
              <a:sym typeface="Helvetica Neue"/>
            </a:endParaRPr>
          </a:p>
          <a:p>
            <a:pPr marL="0" marR="0" lvl="0" indent="0" algn="ctr" defTabSz="821531" rtl="0" eaLnBrk="1" fontAlgn="auto" latinLnBrk="0" hangingPunct="0">
              <a:lnSpc>
                <a:spcPct val="100000"/>
              </a:lnSpc>
              <a:spcBef>
                <a:spcPts val="0"/>
              </a:spcBef>
              <a:spcAft>
                <a:spcPts val="0"/>
              </a:spcAft>
              <a:buClrTx/>
              <a:buSzTx/>
              <a:buFontTx/>
              <a:buNone/>
              <a:tabLst/>
              <a:defRPr/>
            </a:pPr>
            <a:endParaRPr kumimoji="0" lang="sv-SE" sz="4000" b="1" i="0" u="none" strike="noStrike" kern="0" cap="none" spc="-10" normalizeH="0" baseline="0" noProof="0">
              <a:ln>
                <a:noFill/>
              </a:ln>
              <a:solidFill>
                <a:srgbClr val="A6A6A6"/>
              </a:solidFill>
              <a:effectLst/>
              <a:uLnTx/>
              <a:uFillTx/>
              <a:latin typeface="IBM Plex Sans" panose="020B0503050203000203" pitchFamily="34" charset="0"/>
              <a:ea typeface="Inter"/>
              <a:sym typeface="Helvetica Neue"/>
            </a:endParaRPr>
          </a:p>
        </p:txBody>
      </p:sp>
      <p:sp>
        <p:nvSpPr>
          <p:cNvPr id="2" name="textruta 1">
            <a:extLst>
              <a:ext uri="{FF2B5EF4-FFF2-40B4-BE49-F238E27FC236}">
                <a16:creationId xmlns:a16="http://schemas.microsoft.com/office/drawing/2014/main" id="{AC3A4579-06E1-D915-0416-C0143E919DD6}"/>
              </a:ext>
            </a:extLst>
          </p:cNvPr>
          <p:cNvSpPr txBox="1"/>
          <p:nvPr/>
        </p:nvSpPr>
        <p:spPr>
          <a:xfrm>
            <a:off x="10510797" y="5396872"/>
            <a:ext cx="144334" cy="63671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71437" tIns="71437" rIns="71437" bIns="71437" numCol="1" spcCol="38100" rtlCol="0" anchor="ctr">
            <a:spAutoFit/>
          </a:bodyPr>
          <a:lstStyle/>
          <a:p>
            <a:pPr marL="0" marR="0" lvl="0" indent="0" algn="ctr" defTabSz="821531" rtl="0" eaLnBrk="1" fontAlgn="auto" latinLnBrk="0" hangingPunct="0">
              <a:lnSpc>
                <a:spcPct val="100000"/>
              </a:lnSpc>
              <a:spcBef>
                <a:spcPts val="0"/>
              </a:spcBef>
              <a:spcAft>
                <a:spcPts val="0"/>
              </a:spcAft>
              <a:buClrTx/>
              <a:buSzTx/>
              <a:buFontTx/>
              <a:buNone/>
              <a:tabLst/>
              <a:defRPr/>
            </a:pPr>
            <a:endParaRPr kumimoji="0" lang="sv-SE" sz="3200" b="1" i="0" u="none" strike="noStrike" kern="0" cap="none" spc="0" normalizeH="0" baseline="0" noProof="0">
              <a:ln>
                <a:noFill/>
              </a:ln>
              <a:solidFill>
                <a:schemeClr val="accent4"/>
              </a:solidFill>
              <a:effectLst/>
              <a:uLnTx/>
              <a:uFillTx/>
              <a:latin typeface="Helvetica Neue"/>
              <a:ea typeface="Helvetica Neue"/>
              <a:cs typeface="Helvetica Neue"/>
              <a:sym typeface="Helvetica Neue"/>
            </a:endParaRPr>
          </a:p>
        </p:txBody>
      </p:sp>
      <p:sp>
        <p:nvSpPr>
          <p:cNvPr id="5" name="textruta 4">
            <a:extLst>
              <a:ext uri="{FF2B5EF4-FFF2-40B4-BE49-F238E27FC236}">
                <a16:creationId xmlns:a16="http://schemas.microsoft.com/office/drawing/2014/main" id="{A9F62C89-8BC1-661C-E2A6-6E3D2F03222F}"/>
              </a:ext>
            </a:extLst>
          </p:cNvPr>
          <p:cNvSpPr txBox="1"/>
          <p:nvPr/>
        </p:nvSpPr>
        <p:spPr>
          <a:xfrm>
            <a:off x="-34598" y="13795209"/>
            <a:ext cx="1102866" cy="63671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r>
              <a:rPr kumimoji="0" lang="sv-SE" sz="3200" b="1" i="0" u="none" strike="noStrike" cap="none" spc="0" normalizeH="0" baseline="0">
                <a:ln>
                  <a:noFill/>
                </a:ln>
                <a:solidFill>
                  <a:srgbClr val="000000"/>
                </a:solidFill>
                <a:effectLst/>
                <a:uFillTx/>
                <a:latin typeface="Helvetica Neue"/>
                <a:ea typeface="Helvetica Neue"/>
                <a:cs typeface="Helvetica Neue"/>
                <a:sym typeface="Helvetica Neue"/>
              </a:rPr>
              <a:t>Lena</a:t>
            </a:r>
          </a:p>
        </p:txBody>
      </p:sp>
      <p:pic>
        <p:nvPicPr>
          <p:cNvPr id="6" name="Bildobjekt 5">
            <a:extLst>
              <a:ext uri="{FF2B5EF4-FFF2-40B4-BE49-F238E27FC236}">
                <a16:creationId xmlns:a16="http://schemas.microsoft.com/office/drawing/2014/main" id="{56A169D2-8D0D-8CD8-158A-6969011B0636}"/>
              </a:ext>
            </a:extLst>
          </p:cNvPr>
          <p:cNvPicPr>
            <a:picLocks noChangeAspect="1"/>
          </p:cNvPicPr>
          <p:nvPr/>
        </p:nvPicPr>
        <p:blipFill>
          <a:blip r:embed="rId3"/>
          <a:stretch>
            <a:fillRect/>
          </a:stretch>
        </p:blipFill>
        <p:spPr>
          <a:xfrm>
            <a:off x="3889153" y="1297172"/>
            <a:ext cx="16647642" cy="10340605"/>
          </a:xfrm>
          <a:prstGeom prst="rect">
            <a:avLst/>
          </a:prstGeom>
        </p:spPr>
      </p:pic>
    </p:spTree>
    <p:extLst>
      <p:ext uri="{BB962C8B-B14F-4D97-AF65-F5344CB8AC3E}">
        <p14:creationId xmlns:p14="http://schemas.microsoft.com/office/powerpoint/2010/main" val="8814203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2B2456"/>
        </a:solidFill>
        <a:effectLst/>
      </p:bgPr>
    </p:bg>
    <p:spTree>
      <p:nvGrpSpPr>
        <p:cNvPr id="1" name="">
          <a:extLst>
            <a:ext uri="{FF2B5EF4-FFF2-40B4-BE49-F238E27FC236}">
              <a16:creationId xmlns:a16="http://schemas.microsoft.com/office/drawing/2014/main" id="{DD35E9F4-5B0E-4994-F016-4270E508781E}"/>
            </a:ext>
          </a:extLst>
        </p:cNvPr>
        <p:cNvGrpSpPr/>
        <p:nvPr/>
      </p:nvGrpSpPr>
      <p:grpSpPr>
        <a:xfrm>
          <a:off x="0" y="0"/>
          <a:ext cx="0" cy="0"/>
          <a:chOff x="0" y="0"/>
          <a:chExt cx="0" cy="0"/>
        </a:xfrm>
      </p:grpSpPr>
      <p:sp>
        <p:nvSpPr>
          <p:cNvPr id="406" name="Q&amp;A">
            <a:extLst>
              <a:ext uri="{FF2B5EF4-FFF2-40B4-BE49-F238E27FC236}">
                <a16:creationId xmlns:a16="http://schemas.microsoft.com/office/drawing/2014/main" id="{066FC211-DEF7-B17D-BAEA-C423DEB335AB}"/>
              </a:ext>
            </a:extLst>
          </p:cNvPr>
          <p:cNvSpPr txBox="1"/>
          <p:nvPr/>
        </p:nvSpPr>
        <p:spPr>
          <a:xfrm>
            <a:off x="11237033" y="2651177"/>
            <a:ext cx="144333" cy="1683152"/>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1437" tIns="71437" rIns="71437" bIns="71437" anchor="ctr">
            <a:spAutoFit/>
          </a:bodyPr>
          <a:lstStyle>
            <a:lvl1pPr>
              <a:defRPr sz="6600" b="0">
                <a:solidFill>
                  <a:srgbClr val="FFFFFF"/>
                </a:solidFill>
                <a:latin typeface="IBM Plex Sans SemiBold"/>
                <a:ea typeface="IBM Plex Sans SemiBold"/>
                <a:cs typeface="IBM Plex Sans SemiBold"/>
                <a:sym typeface="IBM Plex Sans SemiBold"/>
              </a:defRPr>
            </a:lvl1pPr>
          </a:lstStyle>
          <a:p>
            <a:pPr marL="0" marR="0" lvl="0" indent="0" algn="ctr" defTabSz="821531" rtl="0" eaLnBrk="1" fontAlgn="auto" latinLnBrk="0" hangingPunct="0">
              <a:lnSpc>
                <a:spcPct val="100000"/>
              </a:lnSpc>
              <a:spcBef>
                <a:spcPts val="0"/>
              </a:spcBef>
              <a:spcAft>
                <a:spcPts val="0"/>
              </a:spcAft>
              <a:buClrTx/>
              <a:buSzTx/>
              <a:buFontTx/>
              <a:buNone/>
              <a:tabLst/>
              <a:defRPr/>
            </a:pPr>
            <a:endParaRPr kumimoji="0" sz="10000" b="0" i="0" u="none" strike="noStrike" kern="0" cap="none" spc="0" normalizeH="0" baseline="0" noProof="0">
              <a:ln>
                <a:noFill/>
              </a:ln>
              <a:solidFill>
                <a:srgbClr val="FFFFFF"/>
              </a:solidFill>
              <a:effectLst/>
              <a:uLnTx/>
              <a:uFillTx/>
              <a:latin typeface="IBM Plex Sans SemiBold"/>
              <a:sym typeface="IBM Plex Sans SemiBold"/>
            </a:endParaRPr>
          </a:p>
        </p:txBody>
      </p:sp>
      <p:sp>
        <p:nvSpPr>
          <p:cNvPr id="3" name="object 9">
            <a:extLst>
              <a:ext uri="{FF2B5EF4-FFF2-40B4-BE49-F238E27FC236}">
                <a16:creationId xmlns:a16="http://schemas.microsoft.com/office/drawing/2014/main" id="{D1367AE9-A5CE-D5DE-3D6D-290443ADCA1B}"/>
              </a:ext>
            </a:extLst>
          </p:cNvPr>
          <p:cNvSpPr/>
          <p:nvPr/>
        </p:nvSpPr>
        <p:spPr>
          <a:xfrm>
            <a:off x="986957" y="12427191"/>
            <a:ext cx="2043322" cy="627265"/>
          </a:xfrm>
          <a:custGeom>
            <a:avLst/>
            <a:gdLst/>
            <a:ahLst/>
            <a:cxnLst/>
            <a:rect l="l" t="t" r="r" b="b"/>
            <a:pathLst>
              <a:path w="3272790" h="1099820">
                <a:moveTo>
                  <a:pt x="126631" y="313118"/>
                </a:moveTo>
                <a:lnTo>
                  <a:pt x="0" y="313118"/>
                </a:lnTo>
                <a:lnTo>
                  <a:pt x="0" y="1085215"/>
                </a:lnTo>
                <a:lnTo>
                  <a:pt x="126631" y="1085215"/>
                </a:lnTo>
                <a:lnTo>
                  <a:pt x="126631" y="313118"/>
                </a:lnTo>
                <a:close/>
              </a:path>
              <a:path w="3272790" h="1099820">
                <a:moveTo>
                  <a:pt x="337693" y="101"/>
                </a:moveTo>
                <a:lnTo>
                  <a:pt x="211061" y="101"/>
                </a:lnTo>
                <a:lnTo>
                  <a:pt x="211061" y="1085215"/>
                </a:lnTo>
                <a:lnTo>
                  <a:pt x="337693" y="1085215"/>
                </a:lnTo>
                <a:lnTo>
                  <a:pt x="337693" y="101"/>
                </a:lnTo>
                <a:close/>
              </a:path>
              <a:path w="3272790" h="1099820">
                <a:moveTo>
                  <a:pt x="738670" y="313131"/>
                </a:moveTo>
                <a:lnTo>
                  <a:pt x="735241" y="266877"/>
                </a:lnTo>
                <a:lnTo>
                  <a:pt x="725271" y="222732"/>
                </a:lnTo>
                <a:lnTo>
                  <a:pt x="709244" y="181165"/>
                </a:lnTo>
                <a:lnTo>
                  <a:pt x="687666" y="142684"/>
                </a:lnTo>
                <a:lnTo>
                  <a:pt x="661022" y="107772"/>
                </a:lnTo>
                <a:lnTo>
                  <a:pt x="629793" y="76885"/>
                </a:lnTo>
                <a:lnTo>
                  <a:pt x="594474" y="50546"/>
                </a:lnTo>
                <a:lnTo>
                  <a:pt x="555561" y="29210"/>
                </a:lnTo>
                <a:lnTo>
                  <a:pt x="513537" y="13373"/>
                </a:lnTo>
                <a:lnTo>
                  <a:pt x="468884" y="3505"/>
                </a:lnTo>
                <a:lnTo>
                  <a:pt x="422097" y="114"/>
                </a:lnTo>
                <a:lnTo>
                  <a:pt x="422097" y="125323"/>
                </a:lnTo>
                <a:lnTo>
                  <a:pt x="472605" y="132029"/>
                </a:lnTo>
                <a:lnTo>
                  <a:pt x="517969" y="150964"/>
                </a:lnTo>
                <a:lnTo>
                  <a:pt x="556425" y="180327"/>
                </a:lnTo>
                <a:lnTo>
                  <a:pt x="586117" y="218338"/>
                </a:lnTo>
                <a:lnTo>
                  <a:pt x="605269" y="263207"/>
                </a:lnTo>
                <a:lnTo>
                  <a:pt x="612051" y="313131"/>
                </a:lnTo>
                <a:lnTo>
                  <a:pt x="605269" y="363054"/>
                </a:lnTo>
                <a:lnTo>
                  <a:pt x="586117" y="407911"/>
                </a:lnTo>
                <a:lnTo>
                  <a:pt x="556425" y="445922"/>
                </a:lnTo>
                <a:lnTo>
                  <a:pt x="517969" y="475297"/>
                </a:lnTo>
                <a:lnTo>
                  <a:pt x="472605" y="494233"/>
                </a:lnTo>
                <a:lnTo>
                  <a:pt x="422097" y="500938"/>
                </a:lnTo>
                <a:lnTo>
                  <a:pt x="422097" y="626135"/>
                </a:lnTo>
                <a:lnTo>
                  <a:pt x="468884" y="622744"/>
                </a:lnTo>
                <a:lnTo>
                  <a:pt x="513537" y="612889"/>
                </a:lnTo>
                <a:lnTo>
                  <a:pt x="555561" y="597039"/>
                </a:lnTo>
                <a:lnTo>
                  <a:pt x="594474" y="575703"/>
                </a:lnTo>
                <a:lnTo>
                  <a:pt x="629793" y="549363"/>
                </a:lnTo>
                <a:lnTo>
                  <a:pt x="661022" y="518490"/>
                </a:lnTo>
                <a:lnTo>
                  <a:pt x="687666" y="483565"/>
                </a:lnTo>
                <a:lnTo>
                  <a:pt x="709244" y="445084"/>
                </a:lnTo>
                <a:lnTo>
                  <a:pt x="725271" y="403529"/>
                </a:lnTo>
                <a:lnTo>
                  <a:pt x="735241" y="359384"/>
                </a:lnTo>
                <a:lnTo>
                  <a:pt x="738670" y="313131"/>
                </a:lnTo>
                <a:close/>
              </a:path>
              <a:path w="3272790" h="1099820">
                <a:moveTo>
                  <a:pt x="802005" y="1085227"/>
                </a:moveTo>
                <a:lnTo>
                  <a:pt x="799045" y="1038110"/>
                </a:lnTo>
                <a:lnTo>
                  <a:pt x="790397" y="992733"/>
                </a:lnTo>
                <a:lnTo>
                  <a:pt x="776427" y="949464"/>
                </a:lnTo>
                <a:lnTo>
                  <a:pt x="757491" y="908646"/>
                </a:lnTo>
                <a:lnTo>
                  <a:pt x="733933" y="870623"/>
                </a:lnTo>
                <a:lnTo>
                  <a:pt x="706120" y="835761"/>
                </a:lnTo>
                <a:lnTo>
                  <a:pt x="674408" y="804405"/>
                </a:lnTo>
                <a:lnTo>
                  <a:pt x="639140" y="776909"/>
                </a:lnTo>
                <a:lnTo>
                  <a:pt x="600697" y="753618"/>
                </a:lnTo>
                <a:lnTo>
                  <a:pt x="559409" y="734898"/>
                </a:lnTo>
                <a:lnTo>
                  <a:pt x="515645" y="721080"/>
                </a:lnTo>
                <a:lnTo>
                  <a:pt x="469760" y="712533"/>
                </a:lnTo>
                <a:lnTo>
                  <a:pt x="422109" y="709612"/>
                </a:lnTo>
                <a:lnTo>
                  <a:pt x="422109" y="1085227"/>
                </a:lnTo>
                <a:lnTo>
                  <a:pt x="802005" y="1085227"/>
                </a:lnTo>
                <a:close/>
              </a:path>
              <a:path w="3272790" h="1099820">
                <a:moveTo>
                  <a:pt x="1596898" y="318363"/>
                </a:moveTo>
                <a:lnTo>
                  <a:pt x="1470964" y="318363"/>
                </a:lnTo>
                <a:lnTo>
                  <a:pt x="1448955" y="319328"/>
                </a:lnTo>
                <a:lnTo>
                  <a:pt x="1410322" y="327113"/>
                </a:lnTo>
                <a:lnTo>
                  <a:pt x="1365059" y="353745"/>
                </a:lnTo>
                <a:lnTo>
                  <a:pt x="1342174" y="382028"/>
                </a:lnTo>
                <a:lnTo>
                  <a:pt x="1327861" y="382028"/>
                </a:lnTo>
                <a:lnTo>
                  <a:pt x="1327861" y="318363"/>
                </a:lnTo>
                <a:lnTo>
                  <a:pt x="1181900" y="318363"/>
                </a:lnTo>
                <a:lnTo>
                  <a:pt x="1181900" y="1085227"/>
                </a:lnTo>
                <a:lnTo>
                  <a:pt x="1327861" y="1085227"/>
                </a:lnTo>
                <a:lnTo>
                  <a:pt x="1327861" y="568794"/>
                </a:lnTo>
                <a:lnTo>
                  <a:pt x="1329778" y="542086"/>
                </a:lnTo>
                <a:lnTo>
                  <a:pt x="1345158" y="498233"/>
                </a:lnTo>
                <a:lnTo>
                  <a:pt x="1375664" y="467461"/>
                </a:lnTo>
                <a:lnTo>
                  <a:pt x="1419669" y="451891"/>
                </a:lnTo>
                <a:lnTo>
                  <a:pt x="1446644" y="449948"/>
                </a:lnTo>
                <a:lnTo>
                  <a:pt x="1596898" y="449948"/>
                </a:lnTo>
                <a:lnTo>
                  <a:pt x="1596898" y="318363"/>
                </a:lnTo>
                <a:close/>
              </a:path>
              <a:path w="3272790" h="1099820">
                <a:moveTo>
                  <a:pt x="2408288" y="701789"/>
                </a:moveTo>
                <a:lnTo>
                  <a:pt x="2406497" y="656285"/>
                </a:lnTo>
                <a:lnTo>
                  <a:pt x="2401138" y="613181"/>
                </a:lnTo>
                <a:lnTo>
                  <a:pt x="2392184" y="572465"/>
                </a:lnTo>
                <a:lnTo>
                  <a:pt x="2379662" y="534123"/>
                </a:lnTo>
                <a:lnTo>
                  <a:pt x="2363965" y="498436"/>
                </a:lnTo>
                <a:lnTo>
                  <a:pt x="2324252" y="435838"/>
                </a:lnTo>
                <a:lnTo>
                  <a:pt x="2273681" y="384949"/>
                </a:lnTo>
                <a:lnTo>
                  <a:pt x="2263749" y="377748"/>
                </a:lnTo>
                <a:lnTo>
                  <a:pt x="2263749" y="701789"/>
                </a:lnTo>
                <a:lnTo>
                  <a:pt x="2259736" y="763219"/>
                </a:lnTo>
                <a:lnTo>
                  <a:pt x="2247658" y="817295"/>
                </a:lnTo>
                <a:lnTo>
                  <a:pt x="2227529" y="864019"/>
                </a:lnTo>
                <a:lnTo>
                  <a:pt x="2199348" y="903414"/>
                </a:lnTo>
                <a:lnTo>
                  <a:pt x="2164473" y="934669"/>
                </a:lnTo>
                <a:lnTo>
                  <a:pt x="2124227" y="956995"/>
                </a:lnTo>
                <a:lnTo>
                  <a:pt x="2078621" y="970394"/>
                </a:lnTo>
                <a:lnTo>
                  <a:pt x="2027631" y="974864"/>
                </a:lnTo>
                <a:lnTo>
                  <a:pt x="1976704" y="970394"/>
                </a:lnTo>
                <a:lnTo>
                  <a:pt x="1931212" y="956995"/>
                </a:lnTo>
                <a:lnTo>
                  <a:pt x="1891195" y="934669"/>
                </a:lnTo>
                <a:lnTo>
                  <a:pt x="1856625" y="903414"/>
                </a:lnTo>
                <a:lnTo>
                  <a:pt x="1828774" y="864019"/>
                </a:lnTo>
                <a:lnTo>
                  <a:pt x="1808873" y="817295"/>
                </a:lnTo>
                <a:lnTo>
                  <a:pt x="1796935" y="763219"/>
                </a:lnTo>
                <a:lnTo>
                  <a:pt x="1792947" y="701789"/>
                </a:lnTo>
                <a:lnTo>
                  <a:pt x="1796935" y="640384"/>
                </a:lnTo>
                <a:lnTo>
                  <a:pt x="1808873" y="586308"/>
                </a:lnTo>
                <a:lnTo>
                  <a:pt x="1828774" y="539572"/>
                </a:lnTo>
                <a:lnTo>
                  <a:pt x="1856625" y="500164"/>
                </a:lnTo>
                <a:lnTo>
                  <a:pt x="1891195" y="468909"/>
                </a:lnTo>
                <a:lnTo>
                  <a:pt x="1931212" y="446582"/>
                </a:lnTo>
                <a:lnTo>
                  <a:pt x="1976704" y="433184"/>
                </a:lnTo>
                <a:lnTo>
                  <a:pt x="2027631" y="428713"/>
                </a:lnTo>
                <a:lnTo>
                  <a:pt x="2078621" y="433184"/>
                </a:lnTo>
                <a:lnTo>
                  <a:pt x="2124227" y="446582"/>
                </a:lnTo>
                <a:lnTo>
                  <a:pt x="2164473" y="468909"/>
                </a:lnTo>
                <a:lnTo>
                  <a:pt x="2199348" y="500164"/>
                </a:lnTo>
                <a:lnTo>
                  <a:pt x="2227529" y="539572"/>
                </a:lnTo>
                <a:lnTo>
                  <a:pt x="2247658" y="586308"/>
                </a:lnTo>
                <a:lnTo>
                  <a:pt x="2259736" y="640384"/>
                </a:lnTo>
                <a:lnTo>
                  <a:pt x="2263749" y="701789"/>
                </a:lnTo>
                <a:lnTo>
                  <a:pt x="2263749" y="377748"/>
                </a:lnTo>
                <a:lnTo>
                  <a:pt x="2213572" y="346036"/>
                </a:lnTo>
                <a:lnTo>
                  <a:pt x="2144484" y="319328"/>
                </a:lnTo>
                <a:lnTo>
                  <a:pt x="2107222" y="310934"/>
                </a:lnTo>
                <a:lnTo>
                  <a:pt x="2068283" y="305879"/>
                </a:lnTo>
                <a:lnTo>
                  <a:pt x="2027631" y="304203"/>
                </a:lnTo>
                <a:lnTo>
                  <a:pt x="1986940" y="305879"/>
                </a:lnTo>
                <a:lnTo>
                  <a:pt x="1947849" y="310934"/>
                </a:lnTo>
                <a:lnTo>
                  <a:pt x="1910372" y="319328"/>
                </a:lnTo>
                <a:lnTo>
                  <a:pt x="1840699" y="346036"/>
                </a:lnTo>
                <a:lnTo>
                  <a:pt x="1780603" y="384949"/>
                </a:lnTo>
                <a:lnTo>
                  <a:pt x="1730616" y="435838"/>
                </a:lnTo>
                <a:lnTo>
                  <a:pt x="1691259" y="498436"/>
                </a:lnTo>
                <a:lnTo>
                  <a:pt x="1675599" y="534123"/>
                </a:lnTo>
                <a:lnTo>
                  <a:pt x="1663077" y="572465"/>
                </a:lnTo>
                <a:lnTo>
                  <a:pt x="1654136" y="613181"/>
                </a:lnTo>
                <a:lnTo>
                  <a:pt x="1648777" y="656285"/>
                </a:lnTo>
                <a:lnTo>
                  <a:pt x="1646986" y="701789"/>
                </a:lnTo>
                <a:lnTo>
                  <a:pt x="1648777" y="747280"/>
                </a:lnTo>
                <a:lnTo>
                  <a:pt x="1654136" y="790397"/>
                </a:lnTo>
                <a:lnTo>
                  <a:pt x="1663077" y="831113"/>
                </a:lnTo>
                <a:lnTo>
                  <a:pt x="1675599" y="869454"/>
                </a:lnTo>
                <a:lnTo>
                  <a:pt x="1691259" y="905141"/>
                </a:lnTo>
                <a:lnTo>
                  <a:pt x="1730616" y="967752"/>
                </a:lnTo>
                <a:lnTo>
                  <a:pt x="1780603" y="1018641"/>
                </a:lnTo>
                <a:lnTo>
                  <a:pt x="1840699" y="1057554"/>
                </a:lnTo>
                <a:lnTo>
                  <a:pt x="1910372" y="1084237"/>
                </a:lnTo>
                <a:lnTo>
                  <a:pt x="1947849" y="1092644"/>
                </a:lnTo>
                <a:lnTo>
                  <a:pt x="1986940" y="1097686"/>
                </a:lnTo>
                <a:lnTo>
                  <a:pt x="2027631" y="1099375"/>
                </a:lnTo>
                <a:lnTo>
                  <a:pt x="2068283" y="1097686"/>
                </a:lnTo>
                <a:lnTo>
                  <a:pt x="2107222" y="1092644"/>
                </a:lnTo>
                <a:lnTo>
                  <a:pt x="2144484" y="1084237"/>
                </a:lnTo>
                <a:lnTo>
                  <a:pt x="2213572" y="1057554"/>
                </a:lnTo>
                <a:lnTo>
                  <a:pt x="2273681" y="1018641"/>
                </a:lnTo>
                <a:lnTo>
                  <a:pt x="2317902" y="974864"/>
                </a:lnTo>
                <a:lnTo>
                  <a:pt x="2324252" y="967752"/>
                </a:lnTo>
                <a:lnTo>
                  <a:pt x="2363965" y="905141"/>
                </a:lnTo>
                <a:lnTo>
                  <a:pt x="2379662" y="869454"/>
                </a:lnTo>
                <a:lnTo>
                  <a:pt x="2392184" y="831113"/>
                </a:lnTo>
                <a:lnTo>
                  <a:pt x="2401138" y="790397"/>
                </a:lnTo>
                <a:lnTo>
                  <a:pt x="2406497" y="747280"/>
                </a:lnTo>
                <a:lnTo>
                  <a:pt x="2408288" y="701789"/>
                </a:lnTo>
                <a:close/>
              </a:path>
              <a:path w="3272790" h="1099820">
                <a:moveTo>
                  <a:pt x="2821838" y="953643"/>
                </a:moveTo>
                <a:lnTo>
                  <a:pt x="2688755" y="953643"/>
                </a:lnTo>
                <a:lnTo>
                  <a:pt x="2688755" y="12"/>
                </a:lnTo>
                <a:lnTo>
                  <a:pt x="2542781" y="12"/>
                </a:lnTo>
                <a:lnTo>
                  <a:pt x="2542781" y="894219"/>
                </a:lnTo>
                <a:lnTo>
                  <a:pt x="2545918" y="937552"/>
                </a:lnTo>
                <a:lnTo>
                  <a:pt x="2555303" y="975575"/>
                </a:lnTo>
                <a:lnTo>
                  <a:pt x="2592870" y="1035710"/>
                </a:lnTo>
                <a:lnTo>
                  <a:pt x="2653677" y="1072857"/>
                </a:lnTo>
                <a:lnTo>
                  <a:pt x="2692146" y="1082128"/>
                </a:lnTo>
                <a:lnTo>
                  <a:pt x="2735973" y="1085227"/>
                </a:lnTo>
                <a:lnTo>
                  <a:pt x="2821838" y="1085227"/>
                </a:lnTo>
                <a:lnTo>
                  <a:pt x="2821838" y="953643"/>
                </a:lnTo>
                <a:close/>
              </a:path>
              <a:path w="3272790" h="1099820">
                <a:moveTo>
                  <a:pt x="3272586" y="0"/>
                </a:moveTo>
                <a:lnTo>
                  <a:pt x="3165271" y="0"/>
                </a:lnTo>
                <a:lnTo>
                  <a:pt x="3121444" y="3098"/>
                </a:lnTo>
                <a:lnTo>
                  <a:pt x="3082975" y="12395"/>
                </a:lnTo>
                <a:lnTo>
                  <a:pt x="3022168" y="49517"/>
                </a:lnTo>
                <a:lnTo>
                  <a:pt x="2984601" y="109664"/>
                </a:lnTo>
                <a:lnTo>
                  <a:pt x="2975216" y="147688"/>
                </a:lnTo>
                <a:lnTo>
                  <a:pt x="2972079" y="191008"/>
                </a:lnTo>
                <a:lnTo>
                  <a:pt x="2972079" y="318350"/>
                </a:lnTo>
                <a:lnTo>
                  <a:pt x="2846146" y="318350"/>
                </a:lnTo>
                <a:lnTo>
                  <a:pt x="2846146" y="449935"/>
                </a:lnTo>
                <a:lnTo>
                  <a:pt x="2972079" y="449935"/>
                </a:lnTo>
                <a:lnTo>
                  <a:pt x="2972079" y="1085215"/>
                </a:lnTo>
                <a:lnTo>
                  <a:pt x="3118040" y="1085215"/>
                </a:lnTo>
                <a:lnTo>
                  <a:pt x="3118040" y="449935"/>
                </a:lnTo>
                <a:lnTo>
                  <a:pt x="3272586" y="449935"/>
                </a:lnTo>
                <a:lnTo>
                  <a:pt x="3272586" y="318350"/>
                </a:lnTo>
                <a:lnTo>
                  <a:pt x="3118040" y="318350"/>
                </a:lnTo>
                <a:lnTo>
                  <a:pt x="3118040" y="131584"/>
                </a:lnTo>
                <a:lnTo>
                  <a:pt x="3272586" y="131584"/>
                </a:lnTo>
                <a:lnTo>
                  <a:pt x="3272586" y="0"/>
                </a:lnTo>
                <a:close/>
              </a:path>
            </a:pathLst>
          </a:custGeom>
          <a:solidFill>
            <a:srgbClr val="FFFFFF"/>
          </a:solidFill>
        </p:spPr>
        <p:txBody>
          <a:bodyPr wrap="square" lIns="0" tIns="0" rIns="0" bIns="0" rtlCol="0"/>
          <a:lstStyle/>
          <a:p>
            <a:pPr marL="0" marR="0" lvl="0" indent="0" algn="ctr" defTabSz="821531" rtl="0" eaLnBrk="1" fontAlgn="auto" latinLnBrk="0" hangingPunct="0">
              <a:lnSpc>
                <a:spcPct val="100000"/>
              </a:lnSpc>
              <a:spcBef>
                <a:spcPts val="0"/>
              </a:spcBef>
              <a:spcAft>
                <a:spcPts val="0"/>
              </a:spcAft>
              <a:buClrTx/>
              <a:buSzTx/>
              <a:buFontTx/>
              <a:buNone/>
              <a:tabLst/>
              <a:defRPr/>
            </a:pPr>
            <a:endParaRPr kumimoji="0" sz="3200" b="1" i="0" u="none" strike="noStrike" kern="0" cap="none" spc="0" normalizeH="0" baseline="0" noProof="0">
              <a:ln>
                <a:noFill/>
              </a:ln>
              <a:solidFill>
                <a:srgbClr val="000000"/>
              </a:solidFill>
              <a:effectLst/>
              <a:uLnTx/>
              <a:uFillTx/>
              <a:latin typeface="Helvetica Neue"/>
              <a:ea typeface="Helvetica Neue"/>
              <a:cs typeface="Helvetica Neue"/>
              <a:sym typeface="Helvetica Neue"/>
            </a:endParaRPr>
          </a:p>
        </p:txBody>
      </p:sp>
      <p:sp>
        <p:nvSpPr>
          <p:cNvPr id="4" name="textruta 3">
            <a:extLst>
              <a:ext uri="{FF2B5EF4-FFF2-40B4-BE49-F238E27FC236}">
                <a16:creationId xmlns:a16="http://schemas.microsoft.com/office/drawing/2014/main" id="{EDD55D6D-D2B5-E497-A0AB-22BE4447A9DF}"/>
              </a:ext>
            </a:extLst>
          </p:cNvPr>
          <p:cNvSpPr txBox="1"/>
          <p:nvPr/>
        </p:nvSpPr>
        <p:spPr>
          <a:xfrm>
            <a:off x="986957" y="2336089"/>
            <a:ext cx="22337992" cy="506869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lvl="0" indent="0" algn="l" defTabSz="821531" rtl="0" eaLnBrk="1" fontAlgn="auto" latinLnBrk="0" hangingPunct="0">
              <a:lnSpc>
                <a:spcPct val="100000"/>
              </a:lnSpc>
              <a:spcBef>
                <a:spcPts val="0"/>
              </a:spcBef>
              <a:spcAft>
                <a:spcPts val="0"/>
              </a:spcAft>
              <a:buClrTx/>
              <a:buSzTx/>
              <a:buFontTx/>
              <a:buNone/>
              <a:tabLst/>
              <a:defRPr/>
            </a:pPr>
            <a:endParaRPr kumimoji="0" lang="sv-SE" sz="4000" b="0" i="0" u="none" strike="noStrike" kern="0" cap="none" spc="-10" normalizeH="0" baseline="0" noProof="0">
              <a:ln>
                <a:noFill/>
              </a:ln>
              <a:solidFill>
                <a:srgbClr val="FFFFFF"/>
              </a:solidFill>
              <a:effectLst/>
              <a:uLnTx/>
              <a:uFillTx/>
              <a:latin typeface="IBM Plex Sans" panose="020B0503050203000203" pitchFamily="34" charset="0"/>
              <a:ea typeface="Inter"/>
              <a:cs typeface="Helvetica Neue"/>
              <a:sym typeface="Helvetica Neue"/>
            </a:endParaRPr>
          </a:p>
          <a:p>
            <a:pPr marL="571500" lvl="0" indent="-571500" algn="l">
              <a:buFont typeface="Arial" panose="020B0604020202020204" pitchFamily="34" charset="0"/>
              <a:buChar char="•"/>
              <a:defRPr/>
            </a:pPr>
            <a:r>
              <a:rPr lang="sv-SE" sz="4000" b="0" spc="-10">
                <a:solidFill>
                  <a:schemeClr val="bg1"/>
                </a:solidFill>
                <a:latin typeface="IBM Plex Sans" panose="020B0503050203000203" pitchFamily="34" charset="0"/>
                <a:ea typeface="Inter"/>
              </a:rPr>
              <a:t>Förändringsledning nu och framåt = att leda i utveckling, varje dag. </a:t>
            </a:r>
            <a:br>
              <a:rPr lang="sv-SE" sz="4000" b="0" spc="-10">
                <a:solidFill>
                  <a:schemeClr val="bg1"/>
                </a:solidFill>
                <a:latin typeface="IBM Plex Sans" panose="020B0503050203000203" pitchFamily="34" charset="0"/>
                <a:ea typeface="Inter"/>
              </a:rPr>
            </a:br>
            <a:endParaRPr lang="sv-SE" sz="4000" b="0" spc="-10">
              <a:solidFill>
                <a:schemeClr val="bg1"/>
              </a:solidFill>
              <a:latin typeface="IBM Plex Sans" panose="020B0503050203000203" pitchFamily="34" charset="0"/>
              <a:ea typeface="Inter"/>
            </a:endParaRPr>
          </a:p>
          <a:p>
            <a:pPr marL="571500" lvl="0" indent="-571500" algn="l">
              <a:buFont typeface="Arial" panose="020B0604020202020204" pitchFamily="34" charset="0"/>
              <a:buChar char="•"/>
              <a:defRPr/>
            </a:pPr>
            <a:r>
              <a:rPr kumimoji="0" lang="sv-SE" sz="4000" b="0" i="0" u="none" strike="noStrike" kern="0" cap="none" spc="-10" normalizeH="0" baseline="0" noProof="0">
                <a:ln>
                  <a:noFill/>
                </a:ln>
                <a:solidFill>
                  <a:schemeClr val="bg1"/>
                </a:solidFill>
                <a:effectLst/>
                <a:uLnTx/>
                <a:uFillTx/>
                <a:latin typeface="IBM Plex Sans" panose="020B0503050203000203" pitchFamily="34" charset="0"/>
                <a:ea typeface="Inter"/>
                <a:cs typeface="Helvetica Neue"/>
                <a:sym typeface="Helvetica Neue"/>
              </a:rPr>
              <a:t>Beteende driver utveckling. Det börjar med dig!</a:t>
            </a:r>
          </a:p>
          <a:p>
            <a:pPr marL="571500" lvl="0" indent="-571500" algn="l">
              <a:buFont typeface="Arial" panose="020B0604020202020204" pitchFamily="34" charset="0"/>
              <a:buChar char="•"/>
              <a:defRPr/>
            </a:pPr>
            <a:endParaRPr lang="sv-SE" sz="4000" b="0" spc="-10">
              <a:solidFill>
                <a:schemeClr val="bg1"/>
              </a:solidFill>
              <a:latin typeface="IBM Plex Sans" panose="020B0503050203000203" pitchFamily="34" charset="0"/>
              <a:ea typeface="Inter"/>
            </a:endParaRPr>
          </a:p>
          <a:p>
            <a:pPr marL="0" marR="0" lvl="0" indent="0" algn="l" defTabSz="821531" rtl="0" eaLnBrk="1" fontAlgn="auto" latinLnBrk="0" hangingPunct="0">
              <a:lnSpc>
                <a:spcPct val="100000"/>
              </a:lnSpc>
              <a:spcBef>
                <a:spcPts val="0"/>
              </a:spcBef>
              <a:spcAft>
                <a:spcPts val="0"/>
              </a:spcAft>
              <a:buClrTx/>
              <a:buSzTx/>
              <a:buFontTx/>
              <a:buNone/>
              <a:tabLst/>
              <a:defRPr/>
            </a:pPr>
            <a:endParaRPr lang="sv-SE" sz="4000" b="0" spc="-10">
              <a:solidFill>
                <a:schemeClr val="bg1"/>
              </a:solidFill>
              <a:latin typeface="IBM Plex Sans" panose="020B0503050203000203" pitchFamily="34" charset="0"/>
              <a:ea typeface="Inter"/>
            </a:endParaRPr>
          </a:p>
          <a:p>
            <a:pPr marL="0" marR="0" lvl="0" indent="0" algn="l" defTabSz="821531" rtl="0" eaLnBrk="1" fontAlgn="auto" latinLnBrk="0" hangingPunct="0">
              <a:lnSpc>
                <a:spcPct val="100000"/>
              </a:lnSpc>
              <a:spcBef>
                <a:spcPts val="0"/>
              </a:spcBef>
              <a:spcAft>
                <a:spcPts val="0"/>
              </a:spcAft>
              <a:buClrTx/>
              <a:buSzTx/>
              <a:buFontTx/>
              <a:buNone/>
              <a:tabLst/>
              <a:defRPr/>
            </a:pPr>
            <a:endParaRPr kumimoji="0" lang="sv-SE" sz="4000" b="1" i="0" u="none" strike="noStrike" kern="0" cap="none" spc="-10" normalizeH="0" baseline="0" noProof="0">
              <a:ln>
                <a:noFill/>
              </a:ln>
              <a:solidFill>
                <a:srgbClr val="FFFFFF"/>
              </a:solidFill>
              <a:effectLst/>
              <a:uLnTx/>
              <a:uFillTx/>
              <a:latin typeface="IBM Plex Sans" panose="020B0503050203000203" pitchFamily="34" charset="0"/>
              <a:ea typeface="Inter"/>
              <a:cs typeface="Helvetica Neue"/>
              <a:sym typeface="Helvetica Neue"/>
            </a:endParaRPr>
          </a:p>
          <a:p>
            <a:pPr marL="0" marR="0" lvl="0" indent="0" algn="l" defTabSz="821531" rtl="0" eaLnBrk="1" fontAlgn="auto" latinLnBrk="0" hangingPunct="0">
              <a:lnSpc>
                <a:spcPct val="100000"/>
              </a:lnSpc>
              <a:spcBef>
                <a:spcPts val="0"/>
              </a:spcBef>
              <a:spcAft>
                <a:spcPts val="0"/>
              </a:spcAft>
              <a:buClrTx/>
              <a:buSzTx/>
              <a:buFontTx/>
              <a:buNone/>
              <a:tabLst/>
              <a:defRPr/>
            </a:pPr>
            <a:endParaRPr kumimoji="0" lang="sv-SE" sz="4000" b="1" i="0" u="none" strike="noStrike" kern="0" cap="none" spc="-10" normalizeH="0" baseline="0" noProof="0">
              <a:ln>
                <a:noFill/>
              </a:ln>
              <a:solidFill>
                <a:srgbClr val="FFFFFF"/>
              </a:solidFill>
              <a:effectLst/>
              <a:uLnTx/>
              <a:uFillTx/>
              <a:latin typeface="IBM Plex Sans" panose="020B0503050203000203" pitchFamily="34" charset="0"/>
              <a:ea typeface="Inter"/>
              <a:cs typeface="Helvetica Neue"/>
              <a:sym typeface="Helvetica Neue"/>
            </a:endParaRPr>
          </a:p>
        </p:txBody>
      </p:sp>
      <p:sp>
        <p:nvSpPr>
          <p:cNvPr id="10" name="textruta 9">
            <a:extLst>
              <a:ext uri="{FF2B5EF4-FFF2-40B4-BE49-F238E27FC236}">
                <a16:creationId xmlns:a16="http://schemas.microsoft.com/office/drawing/2014/main" id="{35A9C55B-A80D-4F6E-3719-AF4DF3B5993B}"/>
              </a:ext>
            </a:extLst>
          </p:cNvPr>
          <p:cNvSpPr txBox="1"/>
          <p:nvPr/>
        </p:nvSpPr>
        <p:spPr>
          <a:xfrm>
            <a:off x="-1205631" y="929440"/>
            <a:ext cx="23765005" cy="923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kumimoji="0" lang="sv-SE" sz="5400" b="1" i="0" u="none" strike="noStrike" kern="0" cap="none" spc="0" normalizeH="0" baseline="0" noProof="0">
                <a:ln>
                  <a:noFill/>
                </a:ln>
                <a:solidFill>
                  <a:srgbClr val="FFFFFF"/>
                </a:solidFill>
                <a:effectLst/>
                <a:uLnTx/>
                <a:uFillTx/>
                <a:latin typeface="IBM Plex Sans" panose="020B0503050203000203" pitchFamily="34" charset="0"/>
                <a:sym typeface="Helvetica Neue"/>
              </a:rPr>
              <a:t>”Ledarskap är förmågan att omsätta strategier till verklighet”</a:t>
            </a:r>
          </a:p>
        </p:txBody>
      </p:sp>
      <p:pic>
        <p:nvPicPr>
          <p:cNvPr id="12" name="Bildobjekt 11" descr="En bild som visar text, skärmbild, Teckensnitt, nummer&#10;&#10;AI-genererat innehåll kan vara felaktigt.">
            <a:extLst>
              <a:ext uri="{FF2B5EF4-FFF2-40B4-BE49-F238E27FC236}">
                <a16:creationId xmlns:a16="http://schemas.microsoft.com/office/drawing/2014/main" id="{955F04B7-2E75-D6BA-3A88-764DCA775FF2}"/>
              </a:ext>
            </a:extLst>
          </p:cNvPr>
          <p:cNvPicPr>
            <a:picLocks noChangeAspect="1"/>
          </p:cNvPicPr>
          <p:nvPr/>
        </p:nvPicPr>
        <p:blipFill>
          <a:blip r:embed="rId3"/>
          <a:srcRect t="7529"/>
          <a:stretch>
            <a:fillRect/>
          </a:stretch>
        </p:blipFill>
        <p:spPr>
          <a:xfrm>
            <a:off x="1715010" y="6125968"/>
            <a:ext cx="14621283" cy="5387678"/>
          </a:xfrm>
          <a:prstGeom prst="rect">
            <a:avLst/>
          </a:prstGeom>
        </p:spPr>
      </p:pic>
      <p:pic>
        <p:nvPicPr>
          <p:cNvPr id="14" name="Bildobjekt 13">
            <a:extLst>
              <a:ext uri="{FF2B5EF4-FFF2-40B4-BE49-F238E27FC236}">
                <a16:creationId xmlns:a16="http://schemas.microsoft.com/office/drawing/2014/main" id="{74606191-BC20-B8E0-8AAC-89F30881B56D}"/>
              </a:ext>
            </a:extLst>
          </p:cNvPr>
          <p:cNvPicPr>
            <a:picLocks noChangeAspect="1"/>
          </p:cNvPicPr>
          <p:nvPr/>
        </p:nvPicPr>
        <p:blipFill>
          <a:blip r:embed="rId4"/>
          <a:stretch>
            <a:fillRect/>
          </a:stretch>
        </p:blipFill>
        <p:spPr>
          <a:xfrm>
            <a:off x="15671500" y="5884152"/>
            <a:ext cx="8803663" cy="5871309"/>
          </a:xfrm>
          <a:prstGeom prst="rect">
            <a:avLst/>
          </a:prstGeom>
        </p:spPr>
      </p:pic>
    </p:spTree>
    <p:extLst>
      <p:ext uri="{BB962C8B-B14F-4D97-AF65-F5344CB8AC3E}">
        <p14:creationId xmlns:p14="http://schemas.microsoft.com/office/powerpoint/2010/main" val="42497672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2B2456"/>
        </a:solidFill>
        <a:effectLst/>
      </p:bgPr>
    </p:bg>
    <p:spTree>
      <p:nvGrpSpPr>
        <p:cNvPr id="1" name="">
          <a:extLst>
            <a:ext uri="{FF2B5EF4-FFF2-40B4-BE49-F238E27FC236}">
              <a16:creationId xmlns:a16="http://schemas.microsoft.com/office/drawing/2014/main" id="{947FFA64-DA2B-6377-A621-69893B8F392C}"/>
            </a:ext>
          </a:extLst>
        </p:cNvPr>
        <p:cNvGrpSpPr/>
        <p:nvPr/>
      </p:nvGrpSpPr>
      <p:grpSpPr>
        <a:xfrm>
          <a:off x="0" y="0"/>
          <a:ext cx="0" cy="0"/>
          <a:chOff x="0" y="0"/>
          <a:chExt cx="0" cy="0"/>
        </a:xfrm>
      </p:grpSpPr>
      <p:sp>
        <p:nvSpPr>
          <p:cNvPr id="406" name="Q&amp;A">
            <a:extLst>
              <a:ext uri="{FF2B5EF4-FFF2-40B4-BE49-F238E27FC236}">
                <a16:creationId xmlns:a16="http://schemas.microsoft.com/office/drawing/2014/main" id="{E120B1B3-3464-7478-3D2B-D8D50DFEE602}"/>
              </a:ext>
            </a:extLst>
          </p:cNvPr>
          <p:cNvSpPr txBox="1"/>
          <p:nvPr/>
        </p:nvSpPr>
        <p:spPr>
          <a:xfrm>
            <a:off x="11237033" y="2651177"/>
            <a:ext cx="144333" cy="1683152"/>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1437" tIns="71437" rIns="71437" bIns="71437" anchor="ctr">
            <a:spAutoFit/>
          </a:bodyPr>
          <a:lstStyle>
            <a:lvl1pPr>
              <a:defRPr sz="6600" b="0">
                <a:solidFill>
                  <a:srgbClr val="FFFFFF"/>
                </a:solidFill>
                <a:latin typeface="IBM Plex Sans SemiBold"/>
                <a:ea typeface="IBM Plex Sans SemiBold"/>
                <a:cs typeface="IBM Plex Sans SemiBold"/>
                <a:sym typeface="IBM Plex Sans SemiBold"/>
              </a:defRPr>
            </a:lvl1pPr>
          </a:lstStyle>
          <a:p>
            <a:pPr marL="0" marR="0" lvl="0" indent="0" algn="ctr" defTabSz="821531" rtl="0" eaLnBrk="1" fontAlgn="auto" latinLnBrk="0" hangingPunct="0">
              <a:lnSpc>
                <a:spcPct val="100000"/>
              </a:lnSpc>
              <a:spcBef>
                <a:spcPts val="0"/>
              </a:spcBef>
              <a:spcAft>
                <a:spcPts val="0"/>
              </a:spcAft>
              <a:buClrTx/>
              <a:buSzTx/>
              <a:buFontTx/>
              <a:buNone/>
              <a:tabLst/>
              <a:defRPr/>
            </a:pPr>
            <a:endParaRPr kumimoji="0" sz="10000" b="0" i="0" u="none" strike="noStrike" kern="0" cap="none" spc="0" normalizeH="0" baseline="0" noProof="0">
              <a:ln>
                <a:noFill/>
              </a:ln>
              <a:solidFill>
                <a:srgbClr val="FFFFFF"/>
              </a:solidFill>
              <a:effectLst/>
              <a:uLnTx/>
              <a:uFillTx/>
              <a:latin typeface="IBM Plex Sans SemiBold"/>
              <a:sym typeface="IBM Plex Sans SemiBold"/>
            </a:endParaRPr>
          </a:p>
        </p:txBody>
      </p:sp>
      <p:sp>
        <p:nvSpPr>
          <p:cNvPr id="3" name="object 9">
            <a:extLst>
              <a:ext uri="{FF2B5EF4-FFF2-40B4-BE49-F238E27FC236}">
                <a16:creationId xmlns:a16="http://schemas.microsoft.com/office/drawing/2014/main" id="{49867F20-6758-1CBE-988E-CB9D7427A9C4}"/>
              </a:ext>
            </a:extLst>
          </p:cNvPr>
          <p:cNvSpPr/>
          <p:nvPr/>
        </p:nvSpPr>
        <p:spPr>
          <a:xfrm>
            <a:off x="986957" y="12427191"/>
            <a:ext cx="2043322" cy="627265"/>
          </a:xfrm>
          <a:custGeom>
            <a:avLst/>
            <a:gdLst/>
            <a:ahLst/>
            <a:cxnLst/>
            <a:rect l="l" t="t" r="r" b="b"/>
            <a:pathLst>
              <a:path w="3272790" h="1099820">
                <a:moveTo>
                  <a:pt x="126631" y="313118"/>
                </a:moveTo>
                <a:lnTo>
                  <a:pt x="0" y="313118"/>
                </a:lnTo>
                <a:lnTo>
                  <a:pt x="0" y="1085215"/>
                </a:lnTo>
                <a:lnTo>
                  <a:pt x="126631" y="1085215"/>
                </a:lnTo>
                <a:lnTo>
                  <a:pt x="126631" y="313118"/>
                </a:lnTo>
                <a:close/>
              </a:path>
              <a:path w="3272790" h="1099820">
                <a:moveTo>
                  <a:pt x="337693" y="101"/>
                </a:moveTo>
                <a:lnTo>
                  <a:pt x="211061" y="101"/>
                </a:lnTo>
                <a:lnTo>
                  <a:pt x="211061" y="1085215"/>
                </a:lnTo>
                <a:lnTo>
                  <a:pt x="337693" y="1085215"/>
                </a:lnTo>
                <a:lnTo>
                  <a:pt x="337693" y="101"/>
                </a:lnTo>
                <a:close/>
              </a:path>
              <a:path w="3272790" h="1099820">
                <a:moveTo>
                  <a:pt x="738670" y="313131"/>
                </a:moveTo>
                <a:lnTo>
                  <a:pt x="735241" y="266877"/>
                </a:lnTo>
                <a:lnTo>
                  <a:pt x="725271" y="222732"/>
                </a:lnTo>
                <a:lnTo>
                  <a:pt x="709244" y="181165"/>
                </a:lnTo>
                <a:lnTo>
                  <a:pt x="687666" y="142684"/>
                </a:lnTo>
                <a:lnTo>
                  <a:pt x="661022" y="107772"/>
                </a:lnTo>
                <a:lnTo>
                  <a:pt x="629793" y="76885"/>
                </a:lnTo>
                <a:lnTo>
                  <a:pt x="594474" y="50546"/>
                </a:lnTo>
                <a:lnTo>
                  <a:pt x="555561" y="29210"/>
                </a:lnTo>
                <a:lnTo>
                  <a:pt x="513537" y="13373"/>
                </a:lnTo>
                <a:lnTo>
                  <a:pt x="468884" y="3505"/>
                </a:lnTo>
                <a:lnTo>
                  <a:pt x="422097" y="114"/>
                </a:lnTo>
                <a:lnTo>
                  <a:pt x="422097" y="125323"/>
                </a:lnTo>
                <a:lnTo>
                  <a:pt x="472605" y="132029"/>
                </a:lnTo>
                <a:lnTo>
                  <a:pt x="517969" y="150964"/>
                </a:lnTo>
                <a:lnTo>
                  <a:pt x="556425" y="180327"/>
                </a:lnTo>
                <a:lnTo>
                  <a:pt x="586117" y="218338"/>
                </a:lnTo>
                <a:lnTo>
                  <a:pt x="605269" y="263207"/>
                </a:lnTo>
                <a:lnTo>
                  <a:pt x="612051" y="313131"/>
                </a:lnTo>
                <a:lnTo>
                  <a:pt x="605269" y="363054"/>
                </a:lnTo>
                <a:lnTo>
                  <a:pt x="586117" y="407911"/>
                </a:lnTo>
                <a:lnTo>
                  <a:pt x="556425" y="445922"/>
                </a:lnTo>
                <a:lnTo>
                  <a:pt x="517969" y="475297"/>
                </a:lnTo>
                <a:lnTo>
                  <a:pt x="472605" y="494233"/>
                </a:lnTo>
                <a:lnTo>
                  <a:pt x="422097" y="500938"/>
                </a:lnTo>
                <a:lnTo>
                  <a:pt x="422097" y="626135"/>
                </a:lnTo>
                <a:lnTo>
                  <a:pt x="468884" y="622744"/>
                </a:lnTo>
                <a:lnTo>
                  <a:pt x="513537" y="612889"/>
                </a:lnTo>
                <a:lnTo>
                  <a:pt x="555561" y="597039"/>
                </a:lnTo>
                <a:lnTo>
                  <a:pt x="594474" y="575703"/>
                </a:lnTo>
                <a:lnTo>
                  <a:pt x="629793" y="549363"/>
                </a:lnTo>
                <a:lnTo>
                  <a:pt x="661022" y="518490"/>
                </a:lnTo>
                <a:lnTo>
                  <a:pt x="687666" y="483565"/>
                </a:lnTo>
                <a:lnTo>
                  <a:pt x="709244" y="445084"/>
                </a:lnTo>
                <a:lnTo>
                  <a:pt x="725271" y="403529"/>
                </a:lnTo>
                <a:lnTo>
                  <a:pt x="735241" y="359384"/>
                </a:lnTo>
                <a:lnTo>
                  <a:pt x="738670" y="313131"/>
                </a:lnTo>
                <a:close/>
              </a:path>
              <a:path w="3272790" h="1099820">
                <a:moveTo>
                  <a:pt x="802005" y="1085227"/>
                </a:moveTo>
                <a:lnTo>
                  <a:pt x="799045" y="1038110"/>
                </a:lnTo>
                <a:lnTo>
                  <a:pt x="790397" y="992733"/>
                </a:lnTo>
                <a:lnTo>
                  <a:pt x="776427" y="949464"/>
                </a:lnTo>
                <a:lnTo>
                  <a:pt x="757491" y="908646"/>
                </a:lnTo>
                <a:lnTo>
                  <a:pt x="733933" y="870623"/>
                </a:lnTo>
                <a:lnTo>
                  <a:pt x="706120" y="835761"/>
                </a:lnTo>
                <a:lnTo>
                  <a:pt x="674408" y="804405"/>
                </a:lnTo>
                <a:lnTo>
                  <a:pt x="639140" y="776909"/>
                </a:lnTo>
                <a:lnTo>
                  <a:pt x="600697" y="753618"/>
                </a:lnTo>
                <a:lnTo>
                  <a:pt x="559409" y="734898"/>
                </a:lnTo>
                <a:lnTo>
                  <a:pt x="515645" y="721080"/>
                </a:lnTo>
                <a:lnTo>
                  <a:pt x="469760" y="712533"/>
                </a:lnTo>
                <a:lnTo>
                  <a:pt x="422109" y="709612"/>
                </a:lnTo>
                <a:lnTo>
                  <a:pt x="422109" y="1085227"/>
                </a:lnTo>
                <a:lnTo>
                  <a:pt x="802005" y="1085227"/>
                </a:lnTo>
                <a:close/>
              </a:path>
              <a:path w="3272790" h="1099820">
                <a:moveTo>
                  <a:pt x="1596898" y="318363"/>
                </a:moveTo>
                <a:lnTo>
                  <a:pt x="1470964" y="318363"/>
                </a:lnTo>
                <a:lnTo>
                  <a:pt x="1448955" y="319328"/>
                </a:lnTo>
                <a:lnTo>
                  <a:pt x="1410322" y="327113"/>
                </a:lnTo>
                <a:lnTo>
                  <a:pt x="1365059" y="353745"/>
                </a:lnTo>
                <a:lnTo>
                  <a:pt x="1342174" y="382028"/>
                </a:lnTo>
                <a:lnTo>
                  <a:pt x="1327861" y="382028"/>
                </a:lnTo>
                <a:lnTo>
                  <a:pt x="1327861" y="318363"/>
                </a:lnTo>
                <a:lnTo>
                  <a:pt x="1181900" y="318363"/>
                </a:lnTo>
                <a:lnTo>
                  <a:pt x="1181900" y="1085227"/>
                </a:lnTo>
                <a:lnTo>
                  <a:pt x="1327861" y="1085227"/>
                </a:lnTo>
                <a:lnTo>
                  <a:pt x="1327861" y="568794"/>
                </a:lnTo>
                <a:lnTo>
                  <a:pt x="1329778" y="542086"/>
                </a:lnTo>
                <a:lnTo>
                  <a:pt x="1345158" y="498233"/>
                </a:lnTo>
                <a:lnTo>
                  <a:pt x="1375664" y="467461"/>
                </a:lnTo>
                <a:lnTo>
                  <a:pt x="1419669" y="451891"/>
                </a:lnTo>
                <a:lnTo>
                  <a:pt x="1446644" y="449948"/>
                </a:lnTo>
                <a:lnTo>
                  <a:pt x="1596898" y="449948"/>
                </a:lnTo>
                <a:lnTo>
                  <a:pt x="1596898" y="318363"/>
                </a:lnTo>
                <a:close/>
              </a:path>
              <a:path w="3272790" h="1099820">
                <a:moveTo>
                  <a:pt x="2408288" y="701789"/>
                </a:moveTo>
                <a:lnTo>
                  <a:pt x="2406497" y="656285"/>
                </a:lnTo>
                <a:lnTo>
                  <a:pt x="2401138" y="613181"/>
                </a:lnTo>
                <a:lnTo>
                  <a:pt x="2392184" y="572465"/>
                </a:lnTo>
                <a:lnTo>
                  <a:pt x="2379662" y="534123"/>
                </a:lnTo>
                <a:lnTo>
                  <a:pt x="2363965" y="498436"/>
                </a:lnTo>
                <a:lnTo>
                  <a:pt x="2324252" y="435838"/>
                </a:lnTo>
                <a:lnTo>
                  <a:pt x="2273681" y="384949"/>
                </a:lnTo>
                <a:lnTo>
                  <a:pt x="2263749" y="377748"/>
                </a:lnTo>
                <a:lnTo>
                  <a:pt x="2263749" y="701789"/>
                </a:lnTo>
                <a:lnTo>
                  <a:pt x="2259736" y="763219"/>
                </a:lnTo>
                <a:lnTo>
                  <a:pt x="2247658" y="817295"/>
                </a:lnTo>
                <a:lnTo>
                  <a:pt x="2227529" y="864019"/>
                </a:lnTo>
                <a:lnTo>
                  <a:pt x="2199348" y="903414"/>
                </a:lnTo>
                <a:lnTo>
                  <a:pt x="2164473" y="934669"/>
                </a:lnTo>
                <a:lnTo>
                  <a:pt x="2124227" y="956995"/>
                </a:lnTo>
                <a:lnTo>
                  <a:pt x="2078621" y="970394"/>
                </a:lnTo>
                <a:lnTo>
                  <a:pt x="2027631" y="974864"/>
                </a:lnTo>
                <a:lnTo>
                  <a:pt x="1976704" y="970394"/>
                </a:lnTo>
                <a:lnTo>
                  <a:pt x="1931212" y="956995"/>
                </a:lnTo>
                <a:lnTo>
                  <a:pt x="1891195" y="934669"/>
                </a:lnTo>
                <a:lnTo>
                  <a:pt x="1856625" y="903414"/>
                </a:lnTo>
                <a:lnTo>
                  <a:pt x="1828774" y="864019"/>
                </a:lnTo>
                <a:lnTo>
                  <a:pt x="1808873" y="817295"/>
                </a:lnTo>
                <a:lnTo>
                  <a:pt x="1796935" y="763219"/>
                </a:lnTo>
                <a:lnTo>
                  <a:pt x="1792947" y="701789"/>
                </a:lnTo>
                <a:lnTo>
                  <a:pt x="1796935" y="640384"/>
                </a:lnTo>
                <a:lnTo>
                  <a:pt x="1808873" y="586308"/>
                </a:lnTo>
                <a:lnTo>
                  <a:pt x="1828774" y="539572"/>
                </a:lnTo>
                <a:lnTo>
                  <a:pt x="1856625" y="500164"/>
                </a:lnTo>
                <a:lnTo>
                  <a:pt x="1891195" y="468909"/>
                </a:lnTo>
                <a:lnTo>
                  <a:pt x="1931212" y="446582"/>
                </a:lnTo>
                <a:lnTo>
                  <a:pt x="1976704" y="433184"/>
                </a:lnTo>
                <a:lnTo>
                  <a:pt x="2027631" y="428713"/>
                </a:lnTo>
                <a:lnTo>
                  <a:pt x="2078621" y="433184"/>
                </a:lnTo>
                <a:lnTo>
                  <a:pt x="2124227" y="446582"/>
                </a:lnTo>
                <a:lnTo>
                  <a:pt x="2164473" y="468909"/>
                </a:lnTo>
                <a:lnTo>
                  <a:pt x="2199348" y="500164"/>
                </a:lnTo>
                <a:lnTo>
                  <a:pt x="2227529" y="539572"/>
                </a:lnTo>
                <a:lnTo>
                  <a:pt x="2247658" y="586308"/>
                </a:lnTo>
                <a:lnTo>
                  <a:pt x="2259736" y="640384"/>
                </a:lnTo>
                <a:lnTo>
                  <a:pt x="2263749" y="701789"/>
                </a:lnTo>
                <a:lnTo>
                  <a:pt x="2263749" y="377748"/>
                </a:lnTo>
                <a:lnTo>
                  <a:pt x="2213572" y="346036"/>
                </a:lnTo>
                <a:lnTo>
                  <a:pt x="2144484" y="319328"/>
                </a:lnTo>
                <a:lnTo>
                  <a:pt x="2107222" y="310934"/>
                </a:lnTo>
                <a:lnTo>
                  <a:pt x="2068283" y="305879"/>
                </a:lnTo>
                <a:lnTo>
                  <a:pt x="2027631" y="304203"/>
                </a:lnTo>
                <a:lnTo>
                  <a:pt x="1986940" y="305879"/>
                </a:lnTo>
                <a:lnTo>
                  <a:pt x="1947849" y="310934"/>
                </a:lnTo>
                <a:lnTo>
                  <a:pt x="1910372" y="319328"/>
                </a:lnTo>
                <a:lnTo>
                  <a:pt x="1840699" y="346036"/>
                </a:lnTo>
                <a:lnTo>
                  <a:pt x="1780603" y="384949"/>
                </a:lnTo>
                <a:lnTo>
                  <a:pt x="1730616" y="435838"/>
                </a:lnTo>
                <a:lnTo>
                  <a:pt x="1691259" y="498436"/>
                </a:lnTo>
                <a:lnTo>
                  <a:pt x="1675599" y="534123"/>
                </a:lnTo>
                <a:lnTo>
                  <a:pt x="1663077" y="572465"/>
                </a:lnTo>
                <a:lnTo>
                  <a:pt x="1654136" y="613181"/>
                </a:lnTo>
                <a:lnTo>
                  <a:pt x="1648777" y="656285"/>
                </a:lnTo>
                <a:lnTo>
                  <a:pt x="1646986" y="701789"/>
                </a:lnTo>
                <a:lnTo>
                  <a:pt x="1648777" y="747280"/>
                </a:lnTo>
                <a:lnTo>
                  <a:pt x="1654136" y="790397"/>
                </a:lnTo>
                <a:lnTo>
                  <a:pt x="1663077" y="831113"/>
                </a:lnTo>
                <a:lnTo>
                  <a:pt x="1675599" y="869454"/>
                </a:lnTo>
                <a:lnTo>
                  <a:pt x="1691259" y="905141"/>
                </a:lnTo>
                <a:lnTo>
                  <a:pt x="1730616" y="967752"/>
                </a:lnTo>
                <a:lnTo>
                  <a:pt x="1780603" y="1018641"/>
                </a:lnTo>
                <a:lnTo>
                  <a:pt x="1840699" y="1057554"/>
                </a:lnTo>
                <a:lnTo>
                  <a:pt x="1910372" y="1084237"/>
                </a:lnTo>
                <a:lnTo>
                  <a:pt x="1947849" y="1092644"/>
                </a:lnTo>
                <a:lnTo>
                  <a:pt x="1986940" y="1097686"/>
                </a:lnTo>
                <a:lnTo>
                  <a:pt x="2027631" y="1099375"/>
                </a:lnTo>
                <a:lnTo>
                  <a:pt x="2068283" y="1097686"/>
                </a:lnTo>
                <a:lnTo>
                  <a:pt x="2107222" y="1092644"/>
                </a:lnTo>
                <a:lnTo>
                  <a:pt x="2144484" y="1084237"/>
                </a:lnTo>
                <a:lnTo>
                  <a:pt x="2213572" y="1057554"/>
                </a:lnTo>
                <a:lnTo>
                  <a:pt x="2273681" y="1018641"/>
                </a:lnTo>
                <a:lnTo>
                  <a:pt x="2317902" y="974864"/>
                </a:lnTo>
                <a:lnTo>
                  <a:pt x="2324252" y="967752"/>
                </a:lnTo>
                <a:lnTo>
                  <a:pt x="2363965" y="905141"/>
                </a:lnTo>
                <a:lnTo>
                  <a:pt x="2379662" y="869454"/>
                </a:lnTo>
                <a:lnTo>
                  <a:pt x="2392184" y="831113"/>
                </a:lnTo>
                <a:lnTo>
                  <a:pt x="2401138" y="790397"/>
                </a:lnTo>
                <a:lnTo>
                  <a:pt x="2406497" y="747280"/>
                </a:lnTo>
                <a:lnTo>
                  <a:pt x="2408288" y="701789"/>
                </a:lnTo>
                <a:close/>
              </a:path>
              <a:path w="3272790" h="1099820">
                <a:moveTo>
                  <a:pt x="2821838" y="953643"/>
                </a:moveTo>
                <a:lnTo>
                  <a:pt x="2688755" y="953643"/>
                </a:lnTo>
                <a:lnTo>
                  <a:pt x="2688755" y="12"/>
                </a:lnTo>
                <a:lnTo>
                  <a:pt x="2542781" y="12"/>
                </a:lnTo>
                <a:lnTo>
                  <a:pt x="2542781" y="894219"/>
                </a:lnTo>
                <a:lnTo>
                  <a:pt x="2545918" y="937552"/>
                </a:lnTo>
                <a:lnTo>
                  <a:pt x="2555303" y="975575"/>
                </a:lnTo>
                <a:lnTo>
                  <a:pt x="2592870" y="1035710"/>
                </a:lnTo>
                <a:lnTo>
                  <a:pt x="2653677" y="1072857"/>
                </a:lnTo>
                <a:lnTo>
                  <a:pt x="2692146" y="1082128"/>
                </a:lnTo>
                <a:lnTo>
                  <a:pt x="2735973" y="1085227"/>
                </a:lnTo>
                <a:lnTo>
                  <a:pt x="2821838" y="1085227"/>
                </a:lnTo>
                <a:lnTo>
                  <a:pt x="2821838" y="953643"/>
                </a:lnTo>
                <a:close/>
              </a:path>
              <a:path w="3272790" h="1099820">
                <a:moveTo>
                  <a:pt x="3272586" y="0"/>
                </a:moveTo>
                <a:lnTo>
                  <a:pt x="3165271" y="0"/>
                </a:lnTo>
                <a:lnTo>
                  <a:pt x="3121444" y="3098"/>
                </a:lnTo>
                <a:lnTo>
                  <a:pt x="3082975" y="12395"/>
                </a:lnTo>
                <a:lnTo>
                  <a:pt x="3022168" y="49517"/>
                </a:lnTo>
                <a:lnTo>
                  <a:pt x="2984601" y="109664"/>
                </a:lnTo>
                <a:lnTo>
                  <a:pt x="2975216" y="147688"/>
                </a:lnTo>
                <a:lnTo>
                  <a:pt x="2972079" y="191008"/>
                </a:lnTo>
                <a:lnTo>
                  <a:pt x="2972079" y="318350"/>
                </a:lnTo>
                <a:lnTo>
                  <a:pt x="2846146" y="318350"/>
                </a:lnTo>
                <a:lnTo>
                  <a:pt x="2846146" y="449935"/>
                </a:lnTo>
                <a:lnTo>
                  <a:pt x="2972079" y="449935"/>
                </a:lnTo>
                <a:lnTo>
                  <a:pt x="2972079" y="1085215"/>
                </a:lnTo>
                <a:lnTo>
                  <a:pt x="3118040" y="1085215"/>
                </a:lnTo>
                <a:lnTo>
                  <a:pt x="3118040" y="449935"/>
                </a:lnTo>
                <a:lnTo>
                  <a:pt x="3272586" y="449935"/>
                </a:lnTo>
                <a:lnTo>
                  <a:pt x="3272586" y="318350"/>
                </a:lnTo>
                <a:lnTo>
                  <a:pt x="3118040" y="318350"/>
                </a:lnTo>
                <a:lnTo>
                  <a:pt x="3118040" y="131584"/>
                </a:lnTo>
                <a:lnTo>
                  <a:pt x="3272586" y="131584"/>
                </a:lnTo>
                <a:lnTo>
                  <a:pt x="3272586" y="0"/>
                </a:lnTo>
                <a:close/>
              </a:path>
            </a:pathLst>
          </a:custGeom>
          <a:solidFill>
            <a:srgbClr val="FFFFFF"/>
          </a:solidFill>
        </p:spPr>
        <p:txBody>
          <a:bodyPr wrap="square" lIns="0" tIns="0" rIns="0" bIns="0" rtlCol="0"/>
          <a:lstStyle/>
          <a:p>
            <a:pPr marL="0" marR="0" lvl="0" indent="0" algn="ctr" defTabSz="821531" rtl="0" eaLnBrk="1" fontAlgn="auto" latinLnBrk="0" hangingPunct="0">
              <a:lnSpc>
                <a:spcPct val="100000"/>
              </a:lnSpc>
              <a:spcBef>
                <a:spcPts val="0"/>
              </a:spcBef>
              <a:spcAft>
                <a:spcPts val="0"/>
              </a:spcAft>
              <a:buClrTx/>
              <a:buSzTx/>
              <a:buFontTx/>
              <a:buNone/>
              <a:tabLst/>
              <a:defRPr/>
            </a:pPr>
            <a:endParaRPr kumimoji="0" sz="3200" b="1" i="0" u="none" strike="noStrike" kern="0" cap="none" spc="0" normalizeH="0" baseline="0" noProof="0">
              <a:ln>
                <a:noFill/>
              </a:ln>
              <a:solidFill>
                <a:srgbClr val="000000"/>
              </a:solidFill>
              <a:effectLst/>
              <a:uLnTx/>
              <a:uFillTx/>
              <a:latin typeface="Helvetica Neue"/>
              <a:ea typeface="Helvetica Neue"/>
              <a:cs typeface="Helvetica Neue"/>
              <a:sym typeface="Helvetica Neue"/>
            </a:endParaRPr>
          </a:p>
        </p:txBody>
      </p:sp>
      <p:sp>
        <p:nvSpPr>
          <p:cNvPr id="4" name="textruta 3">
            <a:extLst>
              <a:ext uri="{FF2B5EF4-FFF2-40B4-BE49-F238E27FC236}">
                <a16:creationId xmlns:a16="http://schemas.microsoft.com/office/drawing/2014/main" id="{AFD148A2-A594-684F-3679-398332487A75}"/>
              </a:ext>
            </a:extLst>
          </p:cNvPr>
          <p:cNvSpPr txBox="1"/>
          <p:nvPr/>
        </p:nvSpPr>
        <p:spPr>
          <a:xfrm>
            <a:off x="1610674" y="695134"/>
            <a:ext cx="21162652" cy="1131655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lvl="0" indent="0" algn="l" defTabSz="821531" rtl="0" eaLnBrk="1" fontAlgn="auto" latinLnBrk="0" hangingPunct="0">
              <a:lnSpc>
                <a:spcPct val="100000"/>
              </a:lnSpc>
              <a:spcBef>
                <a:spcPts val="0"/>
              </a:spcBef>
              <a:spcAft>
                <a:spcPts val="0"/>
              </a:spcAft>
              <a:buClrTx/>
              <a:buSzTx/>
              <a:buFontTx/>
              <a:buNone/>
              <a:tabLst/>
              <a:defRPr/>
            </a:pPr>
            <a:r>
              <a:rPr kumimoji="0" lang="sv-SE" sz="5400" b="1" i="0" u="none" strike="noStrike" kern="0" cap="none" spc="0" normalizeH="0" baseline="0" noProof="0">
                <a:ln>
                  <a:noFill/>
                </a:ln>
                <a:solidFill>
                  <a:srgbClr val="FFFFFF"/>
                </a:solidFill>
                <a:effectLst/>
                <a:uLnTx/>
                <a:uFillTx/>
                <a:latin typeface="IBM Plex Sans" panose="020B0503050203000203" pitchFamily="34" charset="0"/>
                <a:sym typeface="Helvetica Neue"/>
              </a:rPr>
              <a:t>Dina framgångsfaktorer</a:t>
            </a:r>
            <a:br>
              <a:rPr kumimoji="0" lang="sv-SE" sz="5400" b="1" i="0" u="none" strike="noStrike" kern="0" cap="none" spc="0" normalizeH="0" baseline="0" noProof="0">
                <a:ln>
                  <a:noFill/>
                </a:ln>
                <a:solidFill>
                  <a:srgbClr val="FFFFFF"/>
                </a:solidFill>
                <a:effectLst/>
                <a:uLnTx/>
                <a:uFillTx/>
                <a:latin typeface="Helvetica Neue"/>
                <a:ea typeface="Helvetica Neue"/>
                <a:cs typeface="Helvetica Neue"/>
                <a:sym typeface="Helvetica Neue"/>
              </a:rPr>
            </a:br>
            <a:endParaRPr kumimoji="0" lang="sv-SE" sz="4000" b="1" i="0" u="none" strike="noStrike" kern="0" cap="none" spc="-10" normalizeH="0" baseline="0" noProof="0">
              <a:ln>
                <a:noFill/>
              </a:ln>
              <a:solidFill>
                <a:srgbClr val="FFFFFF"/>
              </a:solidFill>
              <a:effectLst/>
              <a:uLnTx/>
              <a:uFillTx/>
              <a:latin typeface="IBM Plex Sans" panose="020B0503050203000203" pitchFamily="34" charset="0"/>
              <a:ea typeface="Inter"/>
              <a:cs typeface="Helvetica Neue"/>
              <a:sym typeface="Helvetica Neue"/>
            </a:endParaRPr>
          </a:p>
          <a:p>
            <a:pPr marL="0" marR="0" lvl="0" indent="0" algn="l" defTabSz="821531" rtl="0" eaLnBrk="1" fontAlgn="auto" latinLnBrk="0" hangingPunct="0">
              <a:lnSpc>
                <a:spcPct val="100000"/>
              </a:lnSpc>
              <a:spcBef>
                <a:spcPts val="0"/>
              </a:spcBef>
              <a:spcAft>
                <a:spcPts val="0"/>
              </a:spcAft>
              <a:buClrTx/>
              <a:buSzTx/>
              <a:buFontTx/>
              <a:buNone/>
              <a:tabLst/>
              <a:defRPr/>
            </a:pPr>
            <a:r>
              <a:rPr kumimoji="0" lang="sv-SE" sz="4000" b="0" i="0" u="none" strike="noStrike" kern="0" cap="none" spc="-10" normalizeH="0" baseline="0" noProof="0">
                <a:ln>
                  <a:noFill/>
                </a:ln>
                <a:solidFill>
                  <a:srgbClr val="FFFFFF"/>
                </a:solidFill>
                <a:effectLst/>
                <a:uLnTx/>
                <a:uFillTx/>
                <a:latin typeface="IBM Plex Sans" panose="020B0503050203000203" pitchFamily="34" charset="0"/>
                <a:ea typeface="Inter"/>
                <a:sym typeface="Helvetica Neue"/>
              </a:rPr>
              <a:t>5 nyckelförmågor hos VD för starkt strategigenomförande</a:t>
            </a:r>
            <a:br>
              <a:rPr kumimoji="0" lang="sv-SE" sz="4000" b="0" i="0" u="none" strike="noStrike" kern="0" cap="none" spc="-10" normalizeH="0" baseline="0" noProof="0">
                <a:ln>
                  <a:noFill/>
                </a:ln>
                <a:solidFill>
                  <a:srgbClr val="FFFFFF"/>
                </a:solidFill>
                <a:effectLst/>
                <a:uLnTx/>
                <a:uFillTx/>
                <a:latin typeface="IBM Plex Sans" panose="020B0503050203000203" pitchFamily="34" charset="0"/>
                <a:ea typeface="Inter"/>
                <a:sym typeface="Helvetica Neue"/>
              </a:rPr>
            </a:br>
            <a:endParaRPr lang="sv-SE" sz="4000" b="0" spc="-10">
              <a:solidFill>
                <a:srgbClr val="FFFFFF"/>
              </a:solidFill>
              <a:latin typeface="IBM Plex Sans" panose="020B0503050203000203" pitchFamily="34" charset="0"/>
              <a:ea typeface="Inter"/>
            </a:endParaRPr>
          </a:p>
          <a:p>
            <a:pPr marL="742950" marR="0" lvl="0" indent="-742950" algn="l" defTabSz="821531" rtl="0" eaLnBrk="1" fontAlgn="auto" latinLnBrk="0" hangingPunct="0">
              <a:lnSpc>
                <a:spcPct val="100000"/>
              </a:lnSpc>
              <a:spcBef>
                <a:spcPts val="0"/>
              </a:spcBef>
              <a:spcAft>
                <a:spcPts val="0"/>
              </a:spcAft>
              <a:buClrTx/>
              <a:buSzTx/>
              <a:buFont typeface="+mj-lt"/>
              <a:buAutoNum type="arabicParenR"/>
              <a:tabLst/>
              <a:defRPr/>
            </a:pPr>
            <a:r>
              <a:rPr kumimoji="0" lang="sv-SE" i="0" u="none" strike="noStrike" kern="0" cap="none" spc="-10" normalizeH="0" baseline="0" noProof="0">
                <a:ln>
                  <a:noFill/>
                </a:ln>
                <a:solidFill>
                  <a:srgbClr val="FFFFFF"/>
                </a:solidFill>
                <a:effectLst/>
                <a:uLnTx/>
                <a:uFillTx/>
                <a:latin typeface="IBM Plex Sans" panose="020B0503050203000203" pitchFamily="34" charset="0"/>
                <a:ea typeface="Inter"/>
                <a:sym typeface="Helvetica Neue"/>
              </a:rPr>
              <a:t>Skapa mening och riktning</a:t>
            </a:r>
            <a:br>
              <a:rPr kumimoji="0" lang="sv-SE" b="0" i="0" u="none" strike="noStrike" kern="0" cap="none" spc="-10" normalizeH="0" baseline="0" noProof="0">
                <a:ln>
                  <a:noFill/>
                </a:ln>
                <a:solidFill>
                  <a:srgbClr val="FFFFFF"/>
                </a:solidFill>
                <a:effectLst/>
                <a:uLnTx/>
                <a:uFillTx/>
                <a:latin typeface="IBM Plex Sans" panose="020B0503050203000203" pitchFamily="34" charset="0"/>
                <a:ea typeface="Inter"/>
                <a:sym typeface="Helvetica Neue"/>
              </a:rPr>
            </a:br>
            <a:r>
              <a:rPr kumimoji="0" lang="sv-SE" b="0" i="0" u="none" strike="noStrike" kern="0" cap="none" spc="-10" normalizeH="0" baseline="0" noProof="0">
                <a:ln>
                  <a:noFill/>
                </a:ln>
                <a:solidFill>
                  <a:srgbClr val="FFFFFF"/>
                </a:solidFill>
                <a:effectLst/>
                <a:uLnTx/>
                <a:uFillTx/>
                <a:latin typeface="IBM Plex Sans" panose="020B0503050203000203" pitchFamily="34" charset="0"/>
                <a:ea typeface="Inter"/>
                <a:sym typeface="Helvetica Neue"/>
              </a:rPr>
              <a:t>Tydligt förklara vart ni ska,</a:t>
            </a:r>
            <a:r>
              <a:rPr kumimoji="0" lang="sv-SE" b="0" i="0" u="none" strike="noStrike" kern="0" cap="none" spc="-10" normalizeH="0" noProof="0">
                <a:ln>
                  <a:noFill/>
                </a:ln>
                <a:solidFill>
                  <a:srgbClr val="FFFFFF"/>
                </a:solidFill>
                <a:effectLst/>
                <a:uLnTx/>
                <a:uFillTx/>
                <a:latin typeface="IBM Plex Sans" panose="020B0503050203000203" pitchFamily="34" charset="0"/>
                <a:ea typeface="Inter"/>
                <a:sym typeface="Helvetica Neue"/>
              </a:rPr>
              <a:t> varför och vad som behöver </a:t>
            </a:r>
            <a:r>
              <a:rPr kumimoji="0" lang="sv-SE" b="0" i="0" u="none" strike="noStrike" kern="0" cap="none" spc="-10" normalizeH="0" baseline="0" noProof="0">
                <a:ln>
                  <a:noFill/>
                </a:ln>
                <a:solidFill>
                  <a:srgbClr val="FFFFFF"/>
                </a:solidFill>
                <a:effectLst/>
                <a:uLnTx/>
                <a:uFillTx/>
                <a:latin typeface="IBM Plex Sans" panose="020B0503050203000203" pitchFamily="34" charset="0"/>
                <a:ea typeface="Inter"/>
                <a:sym typeface="Helvetica Neue"/>
              </a:rPr>
              <a:t>ändras. </a:t>
            </a:r>
            <a:br>
              <a:rPr kumimoji="0" lang="sv-SE" b="0" i="0" u="none" strike="noStrike" kern="0" cap="none" spc="-10" normalizeH="0" baseline="0" noProof="0">
                <a:ln>
                  <a:noFill/>
                </a:ln>
                <a:solidFill>
                  <a:srgbClr val="FFFFFF"/>
                </a:solidFill>
                <a:effectLst/>
                <a:uLnTx/>
                <a:uFillTx/>
                <a:latin typeface="IBM Plex Sans" panose="020B0503050203000203" pitchFamily="34" charset="0"/>
                <a:ea typeface="Inter"/>
                <a:sym typeface="Helvetica Neue"/>
              </a:rPr>
            </a:br>
            <a:r>
              <a:rPr kumimoji="0" lang="sv-SE" b="0" i="0" u="none" strike="noStrike" kern="0" cap="none" spc="-10" normalizeH="0" baseline="0" noProof="0">
                <a:ln>
                  <a:noFill/>
                </a:ln>
                <a:solidFill>
                  <a:srgbClr val="FFFFFF"/>
                </a:solidFill>
                <a:effectLst/>
                <a:uLnTx/>
                <a:uFillTx/>
                <a:latin typeface="IBM Plex Sans" panose="020B0503050203000203" pitchFamily="34" charset="0"/>
                <a:ea typeface="Inter"/>
                <a:sym typeface="Helvetica Neue"/>
              </a:rPr>
              <a:t>Knyta strategi till vardagens beslut och prioriteringar.</a:t>
            </a:r>
            <a:br>
              <a:rPr kumimoji="0" lang="sv-SE" b="0" i="0" u="none" strike="noStrike" kern="0" cap="none" spc="-10" normalizeH="0" baseline="0" noProof="0">
                <a:ln>
                  <a:noFill/>
                </a:ln>
                <a:solidFill>
                  <a:srgbClr val="FFFFFF"/>
                </a:solidFill>
                <a:effectLst/>
                <a:uLnTx/>
                <a:uFillTx/>
                <a:latin typeface="IBM Plex Sans" panose="020B0503050203000203" pitchFamily="34" charset="0"/>
                <a:ea typeface="Inter"/>
                <a:sym typeface="Helvetica Neue"/>
              </a:rPr>
            </a:br>
            <a:endParaRPr kumimoji="0" lang="sv-SE" b="0" i="0" u="none" strike="noStrike" kern="0" cap="none" spc="-10" normalizeH="0" baseline="0" noProof="0">
              <a:ln>
                <a:noFill/>
              </a:ln>
              <a:solidFill>
                <a:srgbClr val="FFFFFF"/>
              </a:solidFill>
              <a:effectLst/>
              <a:uLnTx/>
              <a:uFillTx/>
              <a:latin typeface="IBM Plex Sans" panose="020B0503050203000203" pitchFamily="34" charset="0"/>
              <a:ea typeface="Inter"/>
              <a:sym typeface="Helvetica Neue"/>
            </a:endParaRPr>
          </a:p>
          <a:p>
            <a:pPr marL="742950" marR="0" lvl="0" indent="-742950" algn="l" defTabSz="821531" rtl="0" eaLnBrk="1" fontAlgn="auto" latinLnBrk="0" hangingPunct="0">
              <a:lnSpc>
                <a:spcPct val="100000"/>
              </a:lnSpc>
              <a:spcBef>
                <a:spcPts val="0"/>
              </a:spcBef>
              <a:spcAft>
                <a:spcPts val="0"/>
              </a:spcAft>
              <a:buClrTx/>
              <a:buSzTx/>
              <a:buFont typeface="+mj-lt"/>
              <a:buAutoNum type="arabicParenR"/>
              <a:tabLst/>
              <a:defRPr/>
            </a:pPr>
            <a:r>
              <a:rPr kumimoji="0" lang="sv-SE" i="0" u="none" strike="noStrike" kern="0" cap="none" spc="-10" normalizeH="0" baseline="0" noProof="0">
                <a:ln>
                  <a:noFill/>
                </a:ln>
                <a:solidFill>
                  <a:srgbClr val="FFFFFF"/>
                </a:solidFill>
                <a:effectLst/>
                <a:uLnTx/>
                <a:uFillTx/>
                <a:latin typeface="IBM Plex Sans" panose="020B0503050203000203" pitchFamily="34" charset="0"/>
                <a:ea typeface="Inter"/>
                <a:sym typeface="Helvetica Neue"/>
              </a:rPr>
              <a:t>Hålla fokus och prioritera konsekvent</a:t>
            </a:r>
            <a:br>
              <a:rPr kumimoji="0" lang="sv-SE" b="0" i="0" u="none" strike="noStrike" kern="0" cap="none" spc="-10" normalizeH="0" baseline="0" noProof="0">
                <a:ln>
                  <a:noFill/>
                </a:ln>
                <a:solidFill>
                  <a:srgbClr val="FFFFFF"/>
                </a:solidFill>
                <a:effectLst/>
                <a:uLnTx/>
                <a:uFillTx/>
                <a:latin typeface="IBM Plex Sans" panose="020B0503050203000203" pitchFamily="34" charset="0"/>
                <a:ea typeface="Inter"/>
                <a:sym typeface="Helvetica Neue"/>
              </a:rPr>
            </a:br>
            <a:r>
              <a:rPr kumimoji="0" lang="sv-SE" b="0" i="0" u="none" strike="noStrike" kern="0" cap="none" spc="-10" normalizeH="0" baseline="0" noProof="0">
                <a:ln>
                  <a:noFill/>
                </a:ln>
                <a:solidFill>
                  <a:srgbClr val="FFFFFF"/>
                </a:solidFill>
                <a:effectLst/>
                <a:uLnTx/>
                <a:uFillTx/>
                <a:latin typeface="IBM Plex Sans" panose="020B0503050203000203" pitchFamily="34" charset="0"/>
                <a:ea typeface="Inter"/>
                <a:sym typeface="Helvetica Neue"/>
              </a:rPr>
              <a:t>Välja bort, skydda strategi över tid. Stå fast i riktning även under press.</a:t>
            </a:r>
            <a:br>
              <a:rPr kumimoji="0" lang="sv-SE" b="0" i="0" u="none" strike="noStrike" kern="0" cap="none" spc="-10" normalizeH="0" baseline="0" noProof="0">
                <a:ln>
                  <a:noFill/>
                </a:ln>
                <a:solidFill>
                  <a:srgbClr val="FFFFFF"/>
                </a:solidFill>
                <a:effectLst/>
                <a:uLnTx/>
                <a:uFillTx/>
                <a:latin typeface="IBM Plex Sans" panose="020B0503050203000203" pitchFamily="34" charset="0"/>
                <a:ea typeface="Inter"/>
                <a:sym typeface="Helvetica Neue"/>
              </a:rPr>
            </a:br>
            <a:endParaRPr kumimoji="0" lang="sv-SE" b="0" i="0" u="none" strike="noStrike" kern="0" cap="none" spc="-10" normalizeH="0" baseline="0" noProof="0">
              <a:ln>
                <a:noFill/>
              </a:ln>
              <a:solidFill>
                <a:srgbClr val="FFFFFF"/>
              </a:solidFill>
              <a:effectLst/>
              <a:uLnTx/>
              <a:uFillTx/>
              <a:latin typeface="IBM Plex Sans" panose="020B0503050203000203" pitchFamily="34" charset="0"/>
              <a:ea typeface="Inter"/>
              <a:sym typeface="Helvetica Neue"/>
            </a:endParaRPr>
          </a:p>
          <a:p>
            <a:pPr marL="742950" marR="0" lvl="0" indent="-742950" algn="l" defTabSz="821531" rtl="0" eaLnBrk="1" fontAlgn="auto" latinLnBrk="0" hangingPunct="0">
              <a:lnSpc>
                <a:spcPct val="100000"/>
              </a:lnSpc>
              <a:spcBef>
                <a:spcPts val="0"/>
              </a:spcBef>
              <a:spcAft>
                <a:spcPts val="0"/>
              </a:spcAft>
              <a:buClrTx/>
              <a:buSzTx/>
              <a:buFont typeface="+mj-lt"/>
              <a:buAutoNum type="arabicParenR"/>
              <a:tabLst/>
              <a:defRPr/>
            </a:pPr>
            <a:r>
              <a:rPr kumimoji="0" lang="sv-SE" i="0" u="none" strike="noStrike" kern="0" cap="none" spc="-10" normalizeH="0" baseline="0" noProof="0">
                <a:ln>
                  <a:noFill/>
                </a:ln>
                <a:solidFill>
                  <a:srgbClr val="FFFFFF"/>
                </a:solidFill>
                <a:effectLst/>
                <a:uLnTx/>
                <a:uFillTx/>
                <a:latin typeface="IBM Plex Sans" panose="020B0503050203000203" pitchFamily="34" charset="0"/>
                <a:ea typeface="Inter"/>
                <a:sym typeface="Helvetica Neue"/>
              </a:rPr>
              <a:t>Bygga system som stödjer genomförande </a:t>
            </a:r>
            <a:br>
              <a:rPr kumimoji="0" lang="sv-SE" b="0" i="0" u="none" strike="noStrike" kern="0" cap="none" spc="-10" normalizeH="0" baseline="0" noProof="0">
                <a:ln>
                  <a:noFill/>
                </a:ln>
                <a:solidFill>
                  <a:srgbClr val="FFFFFF"/>
                </a:solidFill>
                <a:effectLst/>
                <a:uLnTx/>
                <a:uFillTx/>
                <a:latin typeface="IBM Plex Sans" panose="020B0503050203000203" pitchFamily="34" charset="0"/>
                <a:ea typeface="Inter"/>
                <a:sym typeface="Helvetica Neue"/>
              </a:rPr>
            </a:br>
            <a:r>
              <a:rPr kumimoji="0" lang="sv-SE" b="0" i="0" u="none" strike="noStrike" kern="0" cap="none" spc="-10" normalizeH="0" baseline="0" noProof="0">
                <a:ln>
                  <a:noFill/>
                </a:ln>
                <a:solidFill>
                  <a:srgbClr val="FFFFFF"/>
                </a:solidFill>
                <a:effectLst/>
                <a:uLnTx/>
                <a:uFillTx/>
                <a:latin typeface="IBM Plex Sans" panose="020B0503050203000203" pitchFamily="34" charset="0"/>
                <a:ea typeface="Inter"/>
                <a:sym typeface="Helvetica Neue"/>
              </a:rPr>
              <a:t>Säkerställa tydliga arbetssätt för: prioritering, mål och uppföljning. Skapa gemensamt språk och struktur.</a:t>
            </a:r>
            <a:br>
              <a:rPr kumimoji="0" lang="sv-SE" b="0" i="0" u="none" strike="noStrike" kern="0" cap="none" spc="-10" normalizeH="0" baseline="0" noProof="0">
                <a:ln>
                  <a:noFill/>
                </a:ln>
                <a:solidFill>
                  <a:srgbClr val="FFFFFF"/>
                </a:solidFill>
                <a:effectLst/>
                <a:uLnTx/>
                <a:uFillTx/>
                <a:latin typeface="IBM Plex Sans" panose="020B0503050203000203" pitchFamily="34" charset="0"/>
                <a:ea typeface="Inter"/>
                <a:sym typeface="Helvetica Neue"/>
              </a:rPr>
            </a:br>
            <a:endParaRPr kumimoji="0" lang="sv-SE" b="0" i="0" u="none" strike="noStrike" kern="0" cap="none" spc="-10" normalizeH="0" baseline="0" noProof="0">
              <a:ln>
                <a:noFill/>
              </a:ln>
              <a:solidFill>
                <a:srgbClr val="FFFFFF"/>
              </a:solidFill>
              <a:effectLst/>
              <a:uLnTx/>
              <a:uFillTx/>
              <a:latin typeface="IBM Plex Sans" panose="020B0503050203000203" pitchFamily="34" charset="0"/>
              <a:ea typeface="Inter"/>
              <a:sym typeface="Helvetica Neue"/>
            </a:endParaRPr>
          </a:p>
          <a:p>
            <a:pPr marL="742950" marR="0" lvl="0" indent="-742950" algn="l" defTabSz="821531" rtl="0" eaLnBrk="1" fontAlgn="auto" latinLnBrk="0" hangingPunct="0">
              <a:lnSpc>
                <a:spcPct val="100000"/>
              </a:lnSpc>
              <a:spcBef>
                <a:spcPts val="0"/>
              </a:spcBef>
              <a:spcAft>
                <a:spcPts val="0"/>
              </a:spcAft>
              <a:buClrTx/>
              <a:buSzTx/>
              <a:buFont typeface="+mj-lt"/>
              <a:buAutoNum type="arabicParenR"/>
              <a:tabLst/>
              <a:defRPr/>
            </a:pPr>
            <a:r>
              <a:rPr kumimoji="0" lang="sv-SE" i="0" u="none" strike="noStrike" kern="0" cap="none" spc="-10" normalizeH="0" baseline="0" noProof="0">
                <a:ln>
                  <a:noFill/>
                </a:ln>
                <a:solidFill>
                  <a:srgbClr val="FFFFFF"/>
                </a:solidFill>
                <a:effectLst/>
                <a:uLnTx/>
                <a:uFillTx/>
                <a:latin typeface="IBM Plex Sans" panose="020B0503050203000203" pitchFamily="34" charset="0"/>
                <a:ea typeface="Inter"/>
                <a:sym typeface="Helvetica Neue"/>
              </a:rPr>
              <a:t>Leda genom andra</a:t>
            </a:r>
            <a:br>
              <a:rPr kumimoji="0" lang="sv-SE" b="0" i="0" u="none" strike="noStrike" kern="0" cap="none" spc="-10" normalizeH="0" baseline="0" noProof="0">
                <a:ln>
                  <a:noFill/>
                </a:ln>
                <a:solidFill>
                  <a:srgbClr val="FFFFFF"/>
                </a:solidFill>
                <a:effectLst/>
                <a:uLnTx/>
                <a:uFillTx/>
                <a:latin typeface="IBM Plex Sans" panose="020B0503050203000203" pitchFamily="34" charset="0"/>
                <a:ea typeface="Inter"/>
                <a:sym typeface="Helvetica Neue"/>
              </a:rPr>
            </a:br>
            <a:r>
              <a:rPr kumimoji="0" lang="sv-SE" b="0" i="0" u="none" strike="noStrike" kern="0" cap="none" spc="-10" normalizeH="0" baseline="0" noProof="0">
                <a:ln>
                  <a:noFill/>
                </a:ln>
                <a:solidFill>
                  <a:srgbClr val="FFFFFF"/>
                </a:solidFill>
                <a:effectLst/>
                <a:uLnTx/>
                <a:uFillTx/>
                <a:latin typeface="IBM Plex Sans" panose="020B0503050203000203" pitchFamily="34" charset="0"/>
                <a:ea typeface="Inter"/>
                <a:sym typeface="Helvetica Neue"/>
              </a:rPr>
              <a:t>Utveckla ledningsgrupp och chefskedja. Flytta ansvar för genomförande ut i organisationen. </a:t>
            </a:r>
            <a:br>
              <a:rPr kumimoji="0" lang="sv-SE" b="0" i="0" u="none" strike="noStrike" kern="0" cap="none" spc="-10" normalizeH="0" baseline="0" noProof="0">
                <a:ln>
                  <a:noFill/>
                </a:ln>
                <a:solidFill>
                  <a:srgbClr val="FFFFFF"/>
                </a:solidFill>
                <a:effectLst/>
                <a:uLnTx/>
                <a:uFillTx/>
                <a:latin typeface="IBM Plex Sans" panose="020B0503050203000203" pitchFamily="34" charset="0"/>
                <a:ea typeface="Inter"/>
                <a:sym typeface="Helvetica Neue"/>
              </a:rPr>
            </a:br>
            <a:r>
              <a:rPr kumimoji="0" lang="sv-SE" b="0" i="0" u="none" strike="noStrike" kern="0" cap="none" spc="-10" normalizeH="0" baseline="0" noProof="0">
                <a:ln>
                  <a:noFill/>
                </a:ln>
                <a:solidFill>
                  <a:srgbClr val="FFFFFF"/>
                </a:solidFill>
                <a:effectLst/>
                <a:uLnTx/>
                <a:uFillTx/>
                <a:latin typeface="IBM Plex Sans" panose="020B0503050203000203" pitchFamily="34" charset="0"/>
                <a:ea typeface="Inter"/>
                <a:sym typeface="Helvetica Neue"/>
              </a:rPr>
              <a:t>Säkerställa kompetens och förmåga som behövs för att nå</a:t>
            </a:r>
            <a:r>
              <a:rPr kumimoji="0" lang="sv-SE" b="0" i="0" u="none" strike="noStrike" kern="0" cap="none" spc="-10" normalizeH="0" noProof="0">
                <a:ln>
                  <a:noFill/>
                </a:ln>
                <a:solidFill>
                  <a:srgbClr val="FFFFFF"/>
                </a:solidFill>
                <a:effectLst/>
                <a:uLnTx/>
                <a:uFillTx/>
                <a:latin typeface="IBM Plex Sans" panose="020B0503050203000203" pitchFamily="34" charset="0"/>
                <a:ea typeface="Inter"/>
                <a:sym typeface="Helvetica Neue"/>
              </a:rPr>
              <a:t> dit ni vill och att hantera ökad utvecklingstakt.</a:t>
            </a:r>
            <a:br>
              <a:rPr kumimoji="0" lang="sv-SE" b="0" i="0" u="none" strike="noStrike" kern="0" cap="none" spc="-10" normalizeH="0" baseline="0" noProof="0">
                <a:ln>
                  <a:noFill/>
                </a:ln>
                <a:solidFill>
                  <a:srgbClr val="FFFFFF"/>
                </a:solidFill>
                <a:effectLst/>
                <a:uLnTx/>
                <a:uFillTx/>
                <a:latin typeface="IBM Plex Sans" panose="020B0503050203000203" pitchFamily="34" charset="0"/>
                <a:ea typeface="Inter"/>
                <a:sym typeface="Helvetica Neue"/>
              </a:rPr>
            </a:br>
            <a:endParaRPr kumimoji="0" lang="sv-SE" b="0" i="0" u="none" strike="noStrike" kern="0" cap="none" spc="-10" normalizeH="0" baseline="0" noProof="0">
              <a:ln>
                <a:noFill/>
              </a:ln>
              <a:solidFill>
                <a:srgbClr val="FFFFFF"/>
              </a:solidFill>
              <a:effectLst/>
              <a:uLnTx/>
              <a:uFillTx/>
              <a:latin typeface="IBM Plex Sans" panose="020B0503050203000203" pitchFamily="34" charset="0"/>
              <a:ea typeface="Inter"/>
              <a:sym typeface="Helvetica Neue"/>
            </a:endParaRPr>
          </a:p>
          <a:p>
            <a:pPr marL="742950" marR="0" lvl="0" indent="-742950" algn="l" defTabSz="821531" rtl="0" eaLnBrk="1" fontAlgn="auto" latinLnBrk="0" hangingPunct="0">
              <a:lnSpc>
                <a:spcPct val="100000"/>
              </a:lnSpc>
              <a:spcBef>
                <a:spcPts val="0"/>
              </a:spcBef>
              <a:spcAft>
                <a:spcPts val="0"/>
              </a:spcAft>
              <a:buClrTx/>
              <a:buSzTx/>
              <a:buFont typeface="+mj-lt"/>
              <a:buAutoNum type="arabicParenR"/>
              <a:tabLst/>
              <a:defRPr/>
            </a:pPr>
            <a:r>
              <a:rPr kumimoji="0" lang="sv-SE" i="0" u="none" strike="noStrike" kern="0" cap="none" spc="-10" normalizeH="0" baseline="0" noProof="0">
                <a:ln>
                  <a:noFill/>
                </a:ln>
                <a:solidFill>
                  <a:srgbClr val="FFFFFF"/>
                </a:solidFill>
                <a:effectLst/>
                <a:uLnTx/>
                <a:uFillTx/>
                <a:latin typeface="IBM Plex Sans" panose="020B0503050203000203" pitchFamily="34" charset="0"/>
                <a:ea typeface="Inter"/>
                <a:sym typeface="Helvetica Neue"/>
              </a:rPr>
              <a:t>Vara förebild och förstärka rätt beteenden</a:t>
            </a:r>
            <a:br>
              <a:rPr kumimoji="0" lang="sv-SE" b="0" i="0" u="none" strike="noStrike" kern="0" cap="none" spc="-10" normalizeH="0" baseline="0" noProof="0">
                <a:ln>
                  <a:noFill/>
                </a:ln>
                <a:solidFill>
                  <a:srgbClr val="FFFFFF"/>
                </a:solidFill>
                <a:effectLst/>
                <a:uLnTx/>
                <a:uFillTx/>
                <a:latin typeface="IBM Plex Sans" panose="020B0503050203000203" pitchFamily="34" charset="0"/>
                <a:ea typeface="Inter"/>
                <a:sym typeface="Helvetica Neue"/>
              </a:rPr>
            </a:br>
            <a:r>
              <a:rPr kumimoji="0" lang="sv-SE" b="0" i="0" u="none" strike="noStrike" kern="0" cap="none" spc="-10" normalizeH="0" baseline="0" noProof="0">
                <a:ln>
                  <a:noFill/>
                </a:ln>
                <a:solidFill>
                  <a:srgbClr val="FFFFFF"/>
                </a:solidFill>
                <a:effectLst/>
                <a:uLnTx/>
                <a:uFillTx/>
                <a:latin typeface="IBM Plex Sans" panose="020B0503050203000203" pitchFamily="34" charset="0"/>
                <a:ea typeface="Inter"/>
                <a:sym typeface="Helvetica Neue"/>
              </a:rPr>
              <a:t>Agera enligt arbetssättet i alla lägen. Följa upp beteenden – inte bara resultat. </a:t>
            </a:r>
            <a:r>
              <a:rPr kumimoji="0" lang="sv-SE" b="0" i="0" u="none" strike="noStrike" kern="0" cap="none" spc="-10" normalizeH="0" baseline="0" noProof="0" err="1">
                <a:ln>
                  <a:noFill/>
                </a:ln>
                <a:solidFill>
                  <a:srgbClr val="FFFFFF"/>
                </a:solidFill>
                <a:effectLst/>
                <a:uLnTx/>
                <a:uFillTx/>
                <a:latin typeface="IBM Plex Sans" panose="020B0503050203000203" pitchFamily="34" charset="0"/>
                <a:ea typeface="Inter"/>
                <a:sym typeface="Helvetica Neue"/>
              </a:rPr>
              <a:t>Storytelling</a:t>
            </a:r>
            <a:r>
              <a:rPr kumimoji="0" lang="sv-SE" b="0" i="0" u="none" strike="noStrike" kern="0" cap="none" spc="-10" normalizeH="0" baseline="0" noProof="0">
                <a:ln>
                  <a:noFill/>
                </a:ln>
                <a:solidFill>
                  <a:srgbClr val="FFFFFF"/>
                </a:solidFill>
                <a:effectLst/>
                <a:uLnTx/>
                <a:uFillTx/>
                <a:latin typeface="IBM Plex Sans" panose="020B0503050203000203" pitchFamily="34" charset="0"/>
                <a:ea typeface="Inter"/>
                <a:sym typeface="Helvetica Neue"/>
              </a:rPr>
              <a:t>. </a:t>
            </a:r>
            <a:endParaRPr kumimoji="0" lang="sv-SE" b="1" i="0" u="none" strike="noStrike" kern="0" cap="none" spc="-10" normalizeH="0" baseline="0" noProof="0">
              <a:ln>
                <a:noFill/>
              </a:ln>
              <a:solidFill>
                <a:srgbClr val="FFFFFF"/>
              </a:solidFill>
              <a:effectLst/>
              <a:uLnTx/>
              <a:uFillTx/>
              <a:latin typeface="IBM Plex Sans" panose="020B0503050203000203" pitchFamily="34" charset="0"/>
              <a:ea typeface="Inter"/>
              <a:cs typeface="Helvetica Neue"/>
              <a:sym typeface="Helvetica Neue"/>
            </a:endParaRPr>
          </a:p>
          <a:p>
            <a:pPr marL="0" marR="0" lvl="0" indent="0" algn="l" defTabSz="821531" rtl="0" eaLnBrk="1" fontAlgn="auto" latinLnBrk="0" hangingPunct="0">
              <a:lnSpc>
                <a:spcPct val="100000"/>
              </a:lnSpc>
              <a:spcBef>
                <a:spcPts val="0"/>
              </a:spcBef>
              <a:spcAft>
                <a:spcPts val="0"/>
              </a:spcAft>
              <a:buClrTx/>
              <a:buSzTx/>
              <a:buFontTx/>
              <a:buNone/>
              <a:tabLst/>
              <a:defRPr/>
            </a:pPr>
            <a:endParaRPr kumimoji="0" lang="sv-SE" sz="4000" b="1" i="0" u="none" strike="noStrike" kern="0" cap="none" spc="-10" normalizeH="0" baseline="0" noProof="0">
              <a:ln>
                <a:noFill/>
              </a:ln>
              <a:solidFill>
                <a:srgbClr val="FFFFFF"/>
              </a:solidFill>
              <a:effectLst/>
              <a:uLnTx/>
              <a:uFillTx/>
              <a:latin typeface="IBM Plex Sans" panose="020B0503050203000203" pitchFamily="34" charset="0"/>
              <a:ea typeface="Inter"/>
              <a:cs typeface="Helvetica Neue"/>
              <a:sym typeface="Helvetica Neue"/>
            </a:endParaRPr>
          </a:p>
        </p:txBody>
      </p:sp>
    </p:spTree>
    <p:extLst>
      <p:ext uri="{BB962C8B-B14F-4D97-AF65-F5344CB8AC3E}">
        <p14:creationId xmlns:p14="http://schemas.microsoft.com/office/powerpoint/2010/main" val="70890338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2B2456"/>
        </a:solidFill>
        <a:effectLst/>
      </p:bgPr>
    </p:bg>
    <p:spTree>
      <p:nvGrpSpPr>
        <p:cNvPr id="1" name="">
          <a:extLst>
            <a:ext uri="{FF2B5EF4-FFF2-40B4-BE49-F238E27FC236}">
              <a16:creationId xmlns:a16="http://schemas.microsoft.com/office/drawing/2014/main" id="{9972D827-038C-F3F3-16A0-D0ED104B78E4}"/>
            </a:ext>
          </a:extLst>
        </p:cNvPr>
        <p:cNvGrpSpPr/>
        <p:nvPr/>
      </p:nvGrpSpPr>
      <p:grpSpPr>
        <a:xfrm>
          <a:off x="0" y="0"/>
          <a:ext cx="0" cy="0"/>
          <a:chOff x="0" y="0"/>
          <a:chExt cx="0" cy="0"/>
        </a:xfrm>
      </p:grpSpPr>
      <p:sp>
        <p:nvSpPr>
          <p:cNvPr id="406" name="Q&amp;A">
            <a:extLst>
              <a:ext uri="{FF2B5EF4-FFF2-40B4-BE49-F238E27FC236}">
                <a16:creationId xmlns:a16="http://schemas.microsoft.com/office/drawing/2014/main" id="{BAAF6FFD-222C-6605-4CDF-DB0010972A4C}"/>
              </a:ext>
            </a:extLst>
          </p:cNvPr>
          <p:cNvSpPr txBox="1"/>
          <p:nvPr/>
        </p:nvSpPr>
        <p:spPr>
          <a:xfrm>
            <a:off x="11237033" y="2651177"/>
            <a:ext cx="144333" cy="168315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1437" tIns="71437" rIns="71437" bIns="71437" anchor="ctr">
            <a:spAutoFit/>
          </a:bodyPr>
          <a:lstStyle>
            <a:lvl1pPr>
              <a:defRPr sz="6600" b="0">
                <a:solidFill>
                  <a:srgbClr val="FFFFFF"/>
                </a:solidFill>
                <a:latin typeface="IBM Plex Sans SemiBold"/>
                <a:ea typeface="IBM Plex Sans SemiBold"/>
                <a:cs typeface="IBM Plex Sans SemiBold"/>
                <a:sym typeface="IBM Plex Sans SemiBold"/>
              </a:defRPr>
            </a:lvl1pPr>
          </a:lstStyle>
          <a:p>
            <a:pPr marL="0" marR="0" lvl="0" indent="0" algn="ctr" defTabSz="821531" rtl="0" eaLnBrk="1" fontAlgn="auto" latinLnBrk="0" hangingPunct="0">
              <a:lnSpc>
                <a:spcPct val="100000"/>
              </a:lnSpc>
              <a:spcBef>
                <a:spcPts val="0"/>
              </a:spcBef>
              <a:spcAft>
                <a:spcPts val="0"/>
              </a:spcAft>
              <a:buClrTx/>
              <a:buSzTx/>
              <a:buFontTx/>
              <a:buNone/>
              <a:tabLst/>
              <a:defRPr/>
            </a:pPr>
            <a:endParaRPr kumimoji="0" sz="10000" b="0" i="0" u="none" strike="noStrike" kern="0" cap="none" spc="0" normalizeH="0" baseline="0" noProof="0">
              <a:ln>
                <a:noFill/>
              </a:ln>
              <a:solidFill>
                <a:srgbClr val="FFFFFF"/>
              </a:solidFill>
              <a:effectLst/>
              <a:uLnTx/>
              <a:uFillTx/>
              <a:latin typeface="IBM Plex Sans SemiBold"/>
              <a:sym typeface="IBM Plex Sans SemiBold"/>
            </a:endParaRPr>
          </a:p>
        </p:txBody>
      </p:sp>
      <p:sp>
        <p:nvSpPr>
          <p:cNvPr id="3" name="object 9">
            <a:extLst>
              <a:ext uri="{FF2B5EF4-FFF2-40B4-BE49-F238E27FC236}">
                <a16:creationId xmlns:a16="http://schemas.microsoft.com/office/drawing/2014/main" id="{0968D0FF-DFCC-627C-D6FC-0CCE47214871}"/>
              </a:ext>
            </a:extLst>
          </p:cNvPr>
          <p:cNvSpPr/>
          <p:nvPr/>
        </p:nvSpPr>
        <p:spPr>
          <a:xfrm>
            <a:off x="986957" y="12427191"/>
            <a:ext cx="2043322" cy="627265"/>
          </a:xfrm>
          <a:custGeom>
            <a:avLst/>
            <a:gdLst/>
            <a:ahLst/>
            <a:cxnLst/>
            <a:rect l="l" t="t" r="r" b="b"/>
            <a:pathLst>
              <a:path w="3272790" h="1099820">
                <a:moveTo>
                  <a:pt x="126631" y="313118"/>
                </a:moveTo>
                <a:lnTo>
                  <a:pt x="0" y="313118"/>
                </a:lnTo>
                <a:lnTo>
                  <a:pt x="0" y="1085215"/>
                </a:lnTo>
                <a:lnTo>
                  <a:pt x="126631" y="1085215"/>
                </a:lnTo>
                <a:lnTo>
                  <a:pt x="126631" y="313118"/>
                </a:lnTo>
                <a:close/>
              </a:path>
              <a:path w="3272790" h="1099820">
                <a:moveTo>
                  <a:pt x="337693" y="101"/>
                </a:moveTo>
                <a:lnTo>
                  <a:pt x="211061" y="101"/>
                </a:lnTo>
                <a:lnTo>
                  <a:pt x="211061" y="1085215"/>
                </a:lnTo>
                <a:lnTo>
                  <a:pt x="337693" y="1085215"/>
                </a:lnTo>
                <a:lnTo>
                  <a:pt x="337693" y="101"/>
                </a:lnTo>
                <a:close/>
              </a:path>
              <a:path w="3272790" h="1099820">
                <a:moveTo>
                  <a:pt x="738670" y="313131"/>
                </a:moveTo>
                <a:lnTo>
                  <a:pt x="735241" y="266877"/>
                </a:lnTo>
                <a:lnTo>
                  <a:pt x="725271" y="222732"/>
                </a:lnTo>
                <a:lnTo>
                  <a:pt x="709244" y="181165"/>
                </a:lnTo>
                <a:lnTo>
                  <a:pt x="687666" y="142684"/>
                </a:lnTo>
                <a:lnTo>
                  <a:pt x="661022" y="107772"/>
                </a:lnTo>
                <a:lnTo>
                  <a:pt x="629793" y="76885"/>
                </a:lnTo>
                <a:lnTo>
                  <a:pt x="594474" y="50546"/>
                </a:lnTo>
                <a:lnTo>
                  <a:pt x="555561" y="29210"/>
                </a:lnTo>
                <a:lnTo>
                  <a:pt x="513537" y="13373"/>
                </a:lnTo>
                <a:lnTo>
                  <a:pt x="468884" y="3505"/>
                </a:lnTo>
                <a:lnTo>
                  <a:pt x="422097" y="114"/>
                </a:lnTo>
                <a:lnTo>
                  <a:pt x="422097" y="125323"/>
                </a:lnTo>
                <a:lnTo>
                  <a:pt x="472605" y="132029"/>
                </a:lnTo>
                <a:lnTo>
                  <a:pt x="517969" y="150964"/>
                </a:lnTo>
                <a:lnTo>
                  <a:pt x="556425" y="180327"/>
                </a:lnTo>
                <a:lnTo>
                  <a:pt x="586117" y="218338"/>
                </a:lnTo>
                <a:lnTo>
                  <a:pt x="605269" y="263207"/>
                </a:lnTo>
                <a:lnTo>
                  <a:pt x="612051" y="313131"/>
                </a:lnTo>
                <a:lnTo>
                  <a:pt x="605269" y="363054"/>
                </a:lnTo>
                <a:lnTo>
                  <a:pt x="586117" y="407911"/>
                </a:lnTo>
                <a:lnTo>
                  <a:pt x="556425" y="445922"/>
                </a:lnTo>
                <a:lnTo>
                  <a:pt x="517969" y="475297"/>
                </a:lnTo>
                <a:lnTo>
                  <a:pt x="472605" y="494233"/>
                </a:lnTo>
                <a:lnTo>
                  <a:pt x="422097" y="500938"/>
                </a:lnTo>
                <a:lnTo>
                  <a:pt x="422097" y="626135"/>
                </a:lnTo>
                <a:lnTo>
                  <a:pt x="468884" y="622744"/>
                </a:lnTo>
                <a:lnTo>
                  <a:pt x="513537" y="612889"/>
                </a:lnTo>
                <a:lnTo>
                  <a:pt x="555561" y="597039"/>
                </a:lnTo>
                <a:lnTo>
                  <a:pt x="594474" y="575703"/>
                </a:lnTo>
                <a:lnTo>
                  <a:pt x="629793" y="549363"/>
                </a:lnTo>
                <a:lnTo>
                  <a:pt x="661022" y="518490"/>
                </a:lnTo>
                <a:lnTo>
                  <a:pt x="687666" y="483565"/>
                </a:lnTo>
                <a:lnTo>
                  <a:pt x="709244" y="445084"/>
                </a:lnTo>
                <a:lnTo>
                  <a:pt x="725271" y="403529"/>
                </a:lnTo>
                <a:lnTo>
                  <a:pt x="735241" y="359384"/>
                </a:lnTo>
                <a:lnTo>
                  <a:pt x="738670" y="313131"/>
                </a:lnTo>
                <a:close/>
              </a:path>
              <a:path w="3272790" h="1099820">
                <a:moveTo>
                  <a:pt x="802005" y="1085227"/>
                </a:moveTo>
                <a:lnTo>
                  <a:pt x="799045" y="1038110"/>
                </a:lnTo>
                <a:lnTo>
                  <a:pt x="790397" y="992733"/>
                </a:lnTo>
                <a:lnTo>
                  <a:pt x="776427" y="949464"/>
                </a:lnTo>
                <a:lnTo>
                  <a:pt x="757491" y="908646"/>
                </a:lnTo>
                <a:lnTo>
                  <a:pt x="733933" y="870623"/>
                </a:lnTo>
                <a:lnTo>
                  <a:pt x="706120" y="835761"/>
                </a:lnTo>
                <a:lnTo>
                  <a:pt x="674408" y="804405"/>
                </a:lnTo>
                <a:lnTo>
                  <a:pt x="639140" y="776909"/>
                </a:lnTo>
                <a:lnTo>
                  <a:pt x="600697" y="753618"/>
                </a:lnTo>
                <a:lnTo>
                  <a:pt x="559409" y="734898"/>
                </a:lnTo>
                <a:lnTo>
                  <a:pt x="515645" y="721080"/>
                </a:lnTo>
                <a:lnTo>
                  <a:pt x="469760" y="712533"/>
                </a:lnTo>
                <a:lnTo>
                  <a:pt x="422109" y="709612"/>
                </a:lnTo>
                <a:lnTo>
                  <a:pt x="422109" y="1085227"/>
                </a:lnTo>
                <a:lnTo>
                  <a:pt x="802005" y="1085227"/>
                </a:lnTo>
                <a:close/>
              </a:path>
              <a:path w="3272790" h="1099820">
                <a:moveTo>
                  <a:pt x="1596898" y="318363"/>
                </a:moveTo>
                <a:lnTo>
                  <a:pt x="1470964" y="318363"/>
                </a:lnTo>
                <a:lnTo>
                  <a:pt x="1448955" y="319328"/>
                </a:lnTo>
                <a:lnTo>
                  <a:pt x="1410322" y="327113"/>
                </a:lnTo>
                <a:lnTo>
                  <a:pt x="1365059" y="353745"/>
                </a:lnTo>
                <a:lnTo>
                  <a:pt x="1342174" y="382028"/>
                </a:lnTo>
                <a:lnTo>
                  <a:pt x="1327861" y="382028"/>
                </a:lnTo>
                <a:lnTo>
                  <a:pt x="1327861" y="318363"/>
                </a:lnTo>
                <a:lnTo>
                  <a:pt x="1181900" y="318363"/>
                </a:lnTo>
                <a:lnTo>
                  <a:pt x="1181900" y="1085227"/>
                </a:lnTo>
                <a:lnTo>
                  <a:pt x="1327861" y="1085227"/>
                </a:lnTo>
                <a:lnTo>
                  <a:pt x="1327861" y="568794"/>
                </a:lnTo>
                <a:lnTo>
                  <a:pt x="1329778" y="542086"/>
                </a:lnTo>
                <a:lnTo>
                  <a:pt x="1345158" y="498233"/>
                </a:lnTo>
                <a:lnTo>
                  <a:pt x="1375664" y="467461"/>
                </a:lnTo>
                <a:lnTo>
                  <a:pt x="1419669" y="451891"/>
                </a:lnTo>
                <a:lnTo>
                  <a:pt x="1446644" y="449948"/>
                </a:lnTo>
                <a:lnTo>
                  <a:pt x="1596898" y="449948"/>
                </a:lnTo>
                <a:lnTo>
                  <a:pt x="1596898" y="318363"/>
                </a:lnTo>
                <a:close/>
              </a:path>
              <a:path w="3272790" h="1099820">
                <a:moveTo>
                  <a:pt x="2408288" y="701789"/>
                </a:moveTo>
                <a:lnTo>
                  <a:pt x="2406497" y="656285"/>
                </a:lnTo>
                <a:lnTo>
                  <a:pt x="2401138" y="613181"/>
                </a:lnTo>
                <a:lnTo>
                  <a:pt x="2392184" y="572465"/>
                </a:lnTo>
                <a:lnTo>
                  <a:pt x="2379662" y="534123"/>
                </a:lnTo>
                <a:lnTo>
                  <a:pt x="2363965" y="498436"/>
                </a:lnTo>
                <a:lnTo>
                  <a:pt x="2324252" y="435838"/>
                </a:lnTo>
                <a:lnTo>
                  <a:pt x="2273681" y="384949"/>
                </a:lnTo>
                <a:lnTo>
                  <a:pt x="2263749" y="377748"/>
                </a:lnTo>
                <a:lnTo>
                  <a:pt x="2263749" y="701789"/>
                </a:lnTo>
                <a:lnTo>
                  <a:pt x="2259736" y="763219"/>
                </a:lnTo>
                <a:lnTo>
                  <a:pt x="2247658" y="817295"/>
                </a:lnTo>
                <a:lnTo>
                  <a:pt x="2227529" y="864019"/>
                </a:lnTo>
                <a:lnTo>
                  <a:pt x="2199348" y="903414"/>
                </a:lnTo>
                <a:lnTo>
                  <a:pt x="2164473" y="934669"/>
                </a:lnTo>
                <a:lnTo>
                  <a:pt x="2124227" y="956995"/>
                </a:lnTo>
                <a:lnTo>
                  <a:pt x="2078621" y="970394"/>
                </a:lnTo>
                <a:lnTo>
                  <a:pt x="2027631" y="974864"/>
                </a:lnTo>
                <a:lnTo>
                  <a:pt x="1976704" y="970394"/>
                </a:lnTo>
                <a:lnTo>
                  <a:pt x="1931212" y="956995"/>
                </a:lnTo>
                <a:lnTo>
                  <a:pt x="1891195" y="934669"/>
                </a:lnTo>
                <a:lnTo>
                  <a:pt x="1856625" y="903414"/>
                </a:lnTo>
                <a:lnTo>
                  <a:pt x="1828774" y="864019"/>
                </a:lnTo>
                <a:lnTo>
                  <a:pt x="1808873" y="817295"/>
                </a:lnTo>
                <a:lnTo>
                  <a:pt x="1796935" y="763219"/>
                </a:lnTo>
                <a:lnTo>
                  <a:pt x="1792947" y="701789"/>
                </a:lnTo>
                <a:lnTo>
                  <a:pt x="1796935" y="640384"/>
                </a:lnTo>
                <a:lnTo>
                  <a:pt x="1808873" y="586308"/>
                </a:lnTo>
                <a:lnTo>
                  <a:pt x="1828774" y="539572"/>
                </a:lnTo>
                <a:lnTo>
                  <a:pt x="1856625" y="500164"/>
                </a:lnTo>
                <a:lnTo>
                  <a:pt x="1891195" y="468909"/>
                </a:lnTo>
                <a:lnTo>
                  <a:pt x="1931212" y="446582"/>
                </a:lnTo>
                <a:lnTo>
                  <a:pt x="1976704" y="433184"/>
                </a:lnTo>
                <a:lnTo>
                  <a:pt x="2027631" y="428713"/>
                </a:lnTo>
                <a:lnTo>
                  <a:pt x="2078621" y="433184"/>
                </a:lnTo>
                <a:lnTo>
                  <a:pt x="2124227" y="446582"/>
                </a:lnTo>
                <a:lnTo>
                  <a:pt x="2164473" y="468909"/>
                </a:lnTo>
                <a:lnTo>
                  <a:pt x="2199348" y="500164"/>
                </a:lnTo>
                <a:lnTo>
                  <a:pt x="2227529" y="539572"/>
                </a:lnTo>
                <a:lnTo>
                  <a:pt x="2247658" y="586308"/>
                </a:lnTo>
                <a:lnTo>
                  <a:pt x="2259736" y="640384"/>
                </a:lnTo>
                <a:lnTo>
                  <a:pt x="2263749" y="701789"/>
                </a:lnTo>
                <a:lnTo>
                  <a:pt x="2263749" y="377748"/>
                </a:lnTo>
                <a:lnTo>
                  <a:pt x="2213572" y="346036"/>
                </a:lnTo>
                <a:lnTo>
                  <a:pt x="2144484" y="319328"/>
                </a:lnTo>
                <a:lnTo>
                  <a:pt x="2107222" y="310934"/>
                </a:lnTo>
                <a:lnTo>
                  <a:pt x="2068283" y="305879"/>
                </a:lnTo>
                <a:lnTo>
                  <a:pt x="2027631" y="304203"/>
                </a:lnTo>
                <a:lnTo>
                  <a:pt x="1986940" y="305879"/>
                </a:lnTo>
                <a:lnTo>
                  <a:pt x="1947849" y="310934"/>
                </a:lnTo>
                <a:lnTo>
                  <a:pt x="1910372" y="319328"/>
                </a:lnTo>
                <a:lnTo>
                  <a:pt x="1840699" y="346036"/>
                </a:lnTo>
                <a:lnTo>
                  <a:pt x="1780603" y="384949"/>
                </a:lnTo>
                <a:lnTo>
                  <a:pt x="1730616" y="435838"/>
                </a:lnTo>
                <a:lnTo>
                  <a:pt x="1691259" y="498436"/>
                </a:lnTo>
                <a:lnTo>
                  <a:pt x="1675599" y="534123"/>
                </a:lnTo>
                <a:lnTo>
                  <a:pt x="1663077" y="572465"/>
                </a:lnTo>
                <a:lnTo>
                  <a:pt x="1654136" y="613181"/>
                </a:lnTo>
                <a:lnTo>
                  <a:pt x="1648777" y="656285"/>
                </a:lnTo>
                <a:lnTo>
                  <a:pt x="1646986" y="701789"/>
                </a:lnTo>
                <a:lnTo>
                  <a:pt x="1648777" y="747280"/>
                </a:lnTo>
                <a:lnTo>
                  <a:pt x="1654136" y="790397"/>
                </a:lnTo>
                <a:lnTo>
                  <a:pt x="1663077" y="831113"/>
                </a:lnTo>
                <a:lnTo>
                  <a:pt x="1675599" y="869454"/>
                </a:lnTo>
                <a:lnTo>
                  <a:pt x="1691259" y="905141"/>
                </a:lnTo>
                <a:lnTo>
                  <a:pt x="1730616" y="967752"/>
                </a:lnTo>
                <a:lnTo>
                  <a:pt x="1780603" y="1018641"/>
                </a:lnTo>
                <a:lnTo>
                  <a:pt x="1840699" y="1057554"/>
                </a:lnTo>
                <a:lnTo>
                  <a:pt x="1910372" y="1084237"/>
                </a:lnTo>
                <a:lnTo>
                  <a:pt x="1947849" y="1092644"/>
                </a:lnTo>
                <a:lnTo>
                  <a:pt x="1986940" y="1097686"/>
                </a:lnTo>
                <a:lnTo>
                  <a:pt x="2027631" y="1099375"/>
                </a:lnTo>
                <a:lnTo>
                  <a:pt x="2068283" y="1097686"/>
                </a:lnTo>
                <a:lnTo>
                  <a:pt x="2107222" y="1092644"/>
                </a:lnTo>
                <a:lnTo>
                  <a:pt x="2144484" y="1084237"/>
                </a:lnTo>
                <a:lnTo>
                  <a:pt x="2213572" y="1057554"/>
                </a:lnTo>
                <a:lnTo>
                  <a:pt x="2273681" y="1018641"/>
                </a:lnTo>
                <a:lnTo>
                  <a:pt x="2317902" y="974864"/>
                </a:lnTo>
                <a:lnTo>
                  <a:pt x="2324252" y="967752"/>
                </a:lnTo>
                <a:lnTo>
                  <a:pt x="2363965" y="905141"/>
                </a:lnTo>
                <a:lnTo>
                  <a:pt x="2379662" y="869454"/>
                </a:lnTo>
                <a:lnTo>
                  <a:pt x="2392184" y="831113"/>
                </a:lnTo>
                <a:lnTo>
                  <a:pt x="2401138" y="790397"/>
                </a:lnTo>
                <a:lnTo>
                  <a:pt x="2406497" y="747280"/>
                </a:lnTo>
                <a:lnTo>
                  <a:pt x="2408288" y="701789"/>
                </a:lnTo>
                <a:close/>
              </a:path>
              <a:path w="3272790" h="1099820">
                <a:moveTo>
                  <a:pt x="2821838" y="953643"/>
                </a:moveTo>
                <a:lnTo>
                  <a:pt x="2688755" y="953643"/>
                </a:lnTo>
                <a:lnTo>
                  <a:pt x="2688755" y="12"/>
                </a:lnTo>
                <a:lnTo>
                  <a:pt x="2542781" y="12"/>
                </a:lnTo>
                <a:lnTo>
                  <a:pt x="2542781" y="894219"/>
                </a:lnTo>
                <a:lnTo>
                  <a:pt x="2545918" y="937552"/>
                </a:lnTo>
                <a:lnTo>
                  <a:pt x="2555303" y="975575"/>
                </a:lnTo>
                <a:lnTo>
                  <a:pt x="2592870" y="1035710"/>
                </a:lnTo>
                <a:lnTo>
                  <a:pt x="2653677" y="1072857"/>
                </a:lnTo>
                <a:lnTo>
                  <a:pt x="2692146" y="1082128"/>
                </a:lnTo>
                <a:lnTo>
                  <a:pt x="2735973" y="1085227"/>
                </a:lnTo>
                <a:lnTo>
                  <a:pt x="2821838" y="1085227"/>
                </a:lnTo>
                <a:lnTo>
                  <a:pt x="2821838" y="953643"/>
                </a:lnTo>
                <a:close/>
              </a:path>
              <a:path w="3272790" h="1099820">
                <a:moveTo>
                  <a:pt x="3272586" y="0"/>
                </a:moveTo>
                <a:lnTo>
                  <a:pt x="3165271" y="0"/>
                </a:lnTo>
                <a:lnTo>
                  <a:pt x="3121444" y="3098"/>
                </a:lnTo>
                <a:lnTo>
                  <a:pt x="3082975" y="12395"/>
                </a:lnTo>
                <a:lnTo>
                  <a:pt x="3022168" y="49517"/>
                </a:lnTo>
                <a:lnTo>
                  <a:pt x="2984601" y="109664"/>
                </a:lnTo>
                <a:lnTo>
                  <a:pt x="2975216" y="147688"/>
                </a:lnTo>
                <a:lnTo>
                  <a:pt x="2972079" y="191008"/>
                </a:lnTo>
                <a:lnTo>
                  <a:pt x="2972079" y="318350"/>
                </a:lnTo>
                <a:lnTo>
                  <a:pt x="2846146" y="318350"/>
                </a:lnTo>
                <a:lnTo>
                  <a:pt x="2846146" y="449935"/>
                </a:lnTo>
                <a:lnTo>
                  <a:pt x="2972079" y="449935"/>
                </a:lnTo>
                <a:lnTo>
                  <a:pt x="2972079" y="1085215"/>
                </a:lnTo>
                <a:lnTo>
                  <a:pt x="3118040" y="1085215"/>
                </a:lnTo>
                <a:lnTo>
                  <a:pt x="3118040" y="449935"/>
                </a:lnTo>
                <a:lnTo>
                  <a:pt x="3272586" y="449935"/>
                </a:lnTo>
                <a:lnTo>
                  <a:pt x="3272586" y="318350"/>
                </a:lnTo>
                <a:lnTo>
                  <a:pt x="3118040" y="318350"/>
                </a:lnTo>
                <a:lnTo>
                  <a:pt x="3118040" y="131584"/>
                </a:lnTo>
                <a:lnTo>
                  <a:pt x="3272586" y="131584"/>
                </a:lnTo>
                <a:lnTo>
                  <a:pt x="3272586" y="0"/>
                </a:lnTo>
                <a:close/>
              </a:path>
            </a:pathLst>
          </a:custGeom>
          <a:solidFill>
            <a:srgbClr val="FFFFFF"/>
          </a:solidFill>
        </p:spPr>
        <p:txBody>
          <a:bodyPr wrap="square" lIns="0" tIns="0" rIns="0" bIns="0" rtlCol="0"/>
          <a:lstStyle/>
          <a:p>
            <a:pPr marL="0" marR="0" lvl="0" indent="0" algn="ctr" defTabSz="821531" rtl="0" eaLnBrk="1" fontAlgn="auto" latinLnBrk="0" hangingPunct="0">
              <a:lnSpc>
                <a:spcPct val="100000"/>
              </a:lnSpc>
              <a:spcBef>
                <a:spcPts val="0"/>
              </a:spcBef>
              <a:spcAft>
                <a:spcPts val="0"/>
              </a:spcAft>
              <a:buClrTx/>
              <a:buSzTx/>
              <a:buFontTx/>
              <a:buNone/>
              <a:tabLst/>
              <a:defRPr/>
            </a:pPr>
            <a:endParaRPr kumimoji="0" sz="3200" b="1" i="0" u="none" strike="noStrike" kern="0" cap="none" spc="0" normalizeH="0" baseline="0" noProof="0">
              <a:ln>
                <a:noFill/>
              </a:ln>
              <a:solidFill>
                <a:srgbClr val="000000"/>
              </a:solidFill>
              <a:effectLst/>
              <a:uLnTx/>
              <a:uFillTx/>
              <a:latin typeface="Helvetica Neue"/>
              <a:ea typeface="Helvetica Neue"/>
              <a:cs typeface="Helvetica Neue"/>
              <a:sym typeface="Helvetica Neue"/>
            </a:endParaRPr>
          </a:p>
        </p:txBody>
      </p:sp>
      <p:sp>
        <p:nvSpPr>
          <p:cNvPr id="4" name="textruta 3">
            <a:extLst>
              <a:ext uri="{FF2B5EF4-FFF2-40B4-BE49-F238E27FC236}">
                <a16:creationId xmlns:a16="http://schemas.microsoft.com/office/drawing/2014/main" id="{ECC6CE21-20A5-422F-7CA1-D8EF35247A4C}"/>
              </a:ext>
            </a:extLst>
          </p:cNvPr>
          <p:cNvSpPr txBox="1"/>
          <p:nvPr/>
        </p:nvSpPr>
        <p:spPr>
          <a:xfrm>
            <a:off x="1305606" y="4546040"/>
            <a:ext cx="21162652" cy="417614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lvl="0" indent="0" algn="ctr" defTabSz="821531" rtl="0" eaLnBrk="1" fontAlgn="auto" latinLnBrk="0" hangingPunct="0">
              <a:lnSpc>
                <a:spcPct val="100000"/>
              </a:lnSpc>
              <a:spcBef>
                <a:spcPts val="0"/>
              </a:spcBef>
              <a:spcAft>
                <a:spcPts val="0"/>
              </a:spcAft>
              <a:buClrTx/>
              <a:buSzTx/>
              <a:buFontTx/>
              <a:buNone/>
              <a:tabLst/>
              <a:defRPr/>
            </a:pPr>
            <a:r>
              <a:rPr kumimoji="0" lang="sv-SE" sz="8800" b="1" i="0" u="none" strike="noStrike" kern="0" cap="none" spc="0" normalizeH="0" baseline="0" noProof="0">
                <a:ln>
                  <a:noFill/>
                </a:ln>
                <a:solidFill>
                  <a:srgbClr val="FFFFFF"/>
                </a:solidFill>
                <a:effectLst/>
                <a:uLnTx/>
                <a:uFillTx/>
                <a:latin typeface="IBM Plex Sans" panose="020B0503050203000203" pitchFamily="34" charset="0"/>
                <a:sym typeface="Helvetica Neue"/>
              </a:rPr>
              <a:t>Vi tittar på Rolf </a:t>
            </a:r>
            <a:r>
              <a:rPr kumimoji="0" lang="sv-SE" sz="8800" b="1" i="0" u="none" strike="noStrike" kern="0" cap="none" spc="0" normalizeH="0" baseline="0" noProof="0" err="1">
                <a:ln>
                  <a:noFill/>
                </a:ln>
                <a:solidFill>
                  <a:srgbClr val="FFFFFF"/>
                </a:solidFill>
                <a:effectLst/>
                <a:uLnTx/>
                <a:uFillTx/>
                <a:latin typeface="IBM Plex Sans" panose="020B0503050203000203" pitchFamily="34" charset="0"/>
                <a:sym typeface="Helvetica Neue"/>
              </a:rPr>
              <a:t>dashboard</a:t>
            </a:r>
            <a:endParaRPr kumimoji="0" lang="sv-SE" sz="8800" b="1" i="0" u="none" strike="noStrike" kern="0" cap="none" spc="0" normalizeH="0" baseline="0" noProof="0">
              <a:ln>
                <a:noFill/>
              </a:ln>
              <a:solidFill>
                <a:srgbClr val="FFFFFF"/>
              </a:solidFill>
              <a:effectLst/>
              <a:uLnTx/>
              <a:uFillTx/>
              <a:latin typeface="IBM Plex Sans" panose="020B0503050203000203" pitchFamily="34" charset="0"/>
              <a:sym typeface="Helvetica Neue"/>
            </a:endParaRPr>
          </a:p>
          <a:p>
            <a:pPr marL="0" marR="0" lvl="0" indent="0" algn="l" defTabSz="821531" rtl="0" eaLnBrk="1" fontAlgn="auto" latinLnBrk="0" hangingPunct="0">
              <a:lnSpc>
                <a:spcPct val="100000"/>
              </a:lnSpc>
              <a:spcBef>
                <a:spcPts val="0"/>
              </a:spcBef>
              <a:spcAft>
                <a:spcPts val="0"/>
              </a:spcAft>
              <a:buClrTx/>
              <a:buSzTx/>
              <a:buFontTx/>
              <a:buNone/>
              <a:tabLst/>
              <a:defRPr/>
            </a:pPr>
            <a:endParaRPr kumimoji="0" lang="sv-SE" sz="5400" b="1" i="0" u="none" strike="noStrike" kern="0" cap="none" spc="0" normalizeH="0" baseline="0" noProof="0">
              <a:ln>
                <a:noFill/>
              </a:ln>
              <a:solidFill>
                <a:srgbClr val="FFFFFF"/>
              </a:solidFill>
              <a:effectLst/>
              <a:uLnTx/>
              <a:uFillTx/>
              <a:latin typeface="Helvetica Neue"/>
              <a:ea typeface="Helvetica Neue"/>
              <a:cs typeface="Helvetica Neue"/>
              <a:sym typeface="Helvetica Neue"/>
            </a:endParaRPr>
          </a:p>
          <a:p>
            <a:pPr marL="0" marR="0" lvl="0" indent="0" algn="l" defTabSz="821531" rtl="0" eaLnBrk="1" fontAlgn="auto" latinLnBrk="0" hangingPunct="0">
              <a:lnSpc>
                <a:spcPct val="100000"/>
              </a:lnSpc>
              <a:spcBef>
                <a:spcPts val="0"/>
              </a:spcBef>
              <a:spcAft>
                <a:spcPts val="0"/>
              </a:spcAft>
              <a:buClrTx/>
              <a:buSzTx/>
              <a:buFontTx/>
              <a:buNone/>
              <a:tabLst/>
              <a:defRPr/>
            </a:pPr>
            <a:endParaRPr kumimoji="0" lang="sv-SE" sz="5400" b="1" i="0" u="none" strike="noStrike" kern="0" cap="none" spc="0" normalizeH="0" baseline="0" noProof="0">
              <a:ln>
                <a:noFill/>
              </a:ln>
              <a:solidFill>
                <a:srgbClr val="FFFFFF"/>
              </a:solidFill>
              <a:effectLst/>
              <a:uLnTx/>
              <a:uFillTx/>
              <a:latin typeface="Helvetica Neue"/>
              <a:ea typeface="Helvetica Neue"/>
              <a:cs typeface="Helvetica Neue"/>
              <a:sym typeface="Helvetica Neue"/>
            </a:endParaRPr>
          </a:p>
          <a:p>
            <a:pPr marL="0" marR="0" lvl="0" indent="0" algn="l" defTabSz="821531" rtl="0" eaLnBrk="1" fontAlgn="auto" latinLnBrk="0" hangingPunct="0">
              <a:lnSpc>
                <a:spcPct val="100000"/>
              </a:lnSpc>
              <a:spcBef>
                <a:spcPts val="0"/>
              </a:spcBef>
              <a:spcAft>
                <a:spcPts val="0"/>
              </a:spcAft>
              <a:buClrTx/>
              <a:buSzTx/>
              <a:buFontTx/>
              <a:buNone/>
              <a:tabLst/>
              <a:defRPr/>
            </a:pPr>
            <a:endParaRPr kumimoji="0" lang="sv-SE" sz="6600" b="1" i="0" u="none" strike="noStrike" kern="0" cap="none" spc="-10" normalizeH="0" baseline="0" noProof="0">
              <a:ln>
                <a:noFill/>
              </a:ln>
              <a:solidFill>
                <a:srgbClr val="FFFFFF"/>
              </a:solidFill>
              <a:effectLst/>
              <a:uLnTx/>
              <a:uFillTx/>
              <a:latin typeface="IBM Plex Sans" panose="020B0503050203000203" pitchFamily="34" charset="0"/>
              <a:ea typeface="Inter"/>
              <a:cs typeface="Helvetica Neue"/>
              <a:sym typeface="Helvetica Neue"/>
            </a:endParaRPr>
          </a:p>
        </p:txBody>
      </p:sp>
    </p:spTree>
    <p:extLst>
      <p:ext uri="{BB962C8B-B14F-4D97-AF65-F5344CB8AC3E}">
        <p14:creationId xmlns:p14="http://schemas.microsoft.com/office/powerpoint/2010/main" val="29142291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2B2456"/>
        </a:solidFill>
        <a:effectLst/>
      </p:bgPr>
    </p:bg>
    <p:spTree>
      <p:nvGrpSpPr>
        <p:cNvPr id="1" name="">
          <a:extLst>
            <a:ext uri="{FF2B5EF4-FFF2-40B4-BE49-F238E27FC236}">
              <a16:creationId xmlns:a16="http://schemas.microsoft.com/office/drawing/2014/main" id="{8233A8AA-90CE-72B9-6298-DACED99F036B}"/>
            </a:ext>
          </a:extLst>
        </p:cNvPr>
        <p:cNvGrpSpPr/>
        <p:nvPr/>
      </p:nvGrpSpPr>
      <p:grpSpPr>
        <a:xfrm>
          <a:off x="0" y="0"/>
          <a:ext cx="0" cy="0"/>
          <a:chOff x="0" y="0"/>
          <a:chExt cx="0" cy="0"/>
        </a:xfrm>
      </p:grpSpPr>
      <p:sp>
        <p:nvSpPr>
          <p:cNvPr id="406" name="Q&amp;A">
            <a:extLst>
              <a:ext uri="{FF2B5EF4-FFF2-40B4-BE49-F238E27FC236}">
                <a16:creationId xmlns:a16="http://schemas.microsoft.com/office/drawing/2014/main" id="{DA6A6824-6A45-24D7-6160-A52433ADD76A}"/>
              </a:ext>
            </a:extLst>
          </p:cNvPr>
          <p:cNvSpPr txBox="1"/>
          <p:nvPr/>
        </p:nvSpPr>
        <p:spPr>
          <a:xfrm>
            <a:off x="11237033" y="2651177"/>
            <a:ext cx="144333" cy="1683152"/>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1437" tIns="71437" rIns="71437" bIns="71437" anchor="ctr">
            <a:spAutoFit/>
          </a:bodyPr>
          <a:lstStyle>
            <a:lvl1pPr>
              <a:defRPr sz="6600" b="0">
                <a:solidFill>
                  <a:srgbClr val="FFFFFF"/>
                </a:solidFill>
                <a:latin typeface="IBM Plex Sans SemiBold"/>
                <a:ea typeface="IBM Plex Sans SemiBold"/>
                <a:cs typeface="IBM Plex Sans SemiBold"/>
                <a:sym typeface="IBM Plex Sans SemiBold"/>
              </a:defRPr>
            </a:lvl1pPr>
          </a:lstStyle>
          <a:p>
            <a:pPr marL="0" marR="0" lvl="0" indent="0" algn="ctr" defTabSz="821531" rtl="0" eaLnBrk="1" fontAlgn="auto" latinLnBrk="0" hangingPunct="0">
              <a:lnSpc>
                <a:spcPct val="100000"/>
              </a:lnSpc>
              <a:spcBef>
                <a:spcPts val="0"/>
              </a:spcBef>
              <a:spcAft>
                <a:spcPts val="0"/>
              </a:spcAft>
              <a:buClrTx/>
              <a:buSzTx/>
              <a:buFontTx/>
              <a:buNone/>
              <a:tabLst/>
              <a:defRPr/>
            </a:pPr>
            <a:endParaRPr kumimoji="0" sz="10000" b="0" i="0" u="none" strike="noStrike" kern="0" cap="none" spc="0" normalizeH="0" baseline="0" noProof="0">
              <a:ln>
                <a:noFill/>
              </a:ln>
              <a:solidFill>
                <a:srgbClr val="FFFFFF"/>
              </a:solidFill>
              <a:effectLst/>
              <a:uLnTx/>
              <a:uFillTx/>
              <a:latin typeface="IBM Plex Sans SemiBold"/>
              <a:sym typeface="IBM Plex Sans SemiBold"/>
            </a:endParaRPr>
          </a:p>
        </p:txBody>
      </p:sp>
      <p:sp>
        <p:nvSpPr>
          <p:cNvPr id="3" name="object 9">
            <a:extLst>
              <a:ext uri="{FF2B5EF4-FFF2-40B4-BE49-F238E27FC236}">
                <a16:creationId xmlns:a16="http://schemas.microsoft.com/office/drawing/2014/main" id="{1D3D1A7A-669D-6466-3BC4-CCEF178EB604}"/>
              </a:ext>
            </a:extLst>
          </p:cNvPr>
          <p:cNvSpPr/>
          <p:nvPr/>
        </p:nvSpPr>
        <p:spPr>
          <a:xfrm>
            <a:off x="986957" y="12427191"/>
            <a:ext cx="2043322" cy="627265"/>
          </a:xfrm>
          <a:custGeom>
            <a:avLst/>
            <a:gdLst/>
            <a:ahLst/>
            <a:cxnLst/>
            <a:rect l="l" t="t" r="r" b="b"/>
            <a:pathLst>
              <a:path w="3272790" h="1099820">
                <a:moveTo>
                  <a:pt x="126631" y="313118"/>
                </a:moveTo>
                <a:lnTo>
                  <a:pt x="0" y="313118"/>
                </a:lnTo>
                <a:lnTo>
                  <a:pt x="0" y="1085215"/>
                </a:lnTo>
                <a:lnTo>
                  <a:pt x="126631" y="1085215"/>
                </a:lnTo>
                <a:lnTo>
                  <a:pt x="126631" y="313118"/>
                </a:lnTo>
                <a:close/>
              </a:path>
              <a:path w="3272790" h="1099820">
                <a:moveTo>
                  <a:pt x="337693" y="101"/>
                </a:moveTo>
                <a:lnTo>
                  <a:pt x="211061" y="101"/>
                </a:lnTo>
                <a:lnTo>
                  <a:pt x="211061" y="1085215"/>
                </a:lnTo>
                <a:lnTo>
                  <a:pt x="337693" y="1085215"/>
                </a:lnTo>
                <a:lnTo>
                  <a:pt x="337693" y="101"/>
                </a:lnTo>
                <a:close/>
              </a:path>
              <a:path w="3272790" h="1099820">
                <a:moveTo>
                  <a:pt x="738670" y="313131"/>
                </a:moveTo>
                <a:lnTo>
                  <a:pt x="735241" y="266877"/>
                </a:lnTo>
                <a:lnTo>
                  <a:pt x="725271" y="222732"/>
                </a:lnTo>
                <a:lnTo>
                  <a:pt x="709244" y="181165"/>
                </a:lnTo>
                <a:lnTo>
                  <a:pt x="687666" y="142684"/>
                </a:lnTo>
                <a:lnTo>
                  <a:pt x="661022" y="107772"/>
                </a:lnTo>
                <a:lnTo>
                  <a:pt x="629793" y="76885"/>
                </a:lnTo>
                <a:lnTo>
                  <a:pt x="594474" y="50546"/>
                </a:lnTo>
                <a:lnTo>
                  <a:pt x="555561" y="29210"/>
                </a:lnTo>
                <a:lnTo>
                  <a:pt x="513537" y="13373"/>
                </a:lnTo>
                <a:lnTo>
                  <a:pt x="468884" y="3505"/>
                </a:lnTo>
                <a:lnTo>
                  <a:pt x="422097" y="114"/>
                </a:lnTo>
                <a:lnTo>
                  <a:pt x="422097" y="125323"/>
                </a:lnTo>
                <a:lnTo>
                  <a:pt x="472605" y="132029"/>
                </a:lnTo>
                <a:lnTo>
                  <a:pt x="517969" y="150964"/>
                </a:lnTo>
                <a:lnTo>
                  <a:pt x="556425" y="180327"/>
                </a:lnTo>
                <a:lnTo>
                  <a:pt x="586117" y="218338"/>
                </a:lnTo>
                <a:lnTo>
                  <a:pt x="605269" y="263207"/>
                </a:lnTo>
                <a:lnTo>
                  <a:pt x="612051" y="313131"/>
                </a:lnTo>
                <a:lnTo>
                  <a:pt x="605269" y="363054"/>
                </a:lnTo>
                <a:lnTo>
                  <a:pt x="586117" y="407911"/>
                </a:lnTo>
                <a:lnTo>
                  <a:pt x="556425" y="445922"/>
                </a:lnTo>
                <a:lnTo>
                  <a:pt x="517969" y="475297"/>
                </a:lnTo>
                <a:lnTo>
                  <a:pt x="472605" y="494233"/>
                </a:lnTo>
                <a:lnTo>
                  <a:pt x="422097" y="500938"/>
                </a:lnTo>
                <a:lnTo>
                  <a:pt x="422097" y="626135"/>
                </a:lnTo>
                <a:lnTo>
                  <a:pt x="468884" y="622744"/>
                </a:lnTo>
                <a:lnTo>
                  <a:pt x="513537" y="612889"/>
                </a:lnTo>
                <a:lnTo>
                  <a:pt x="555561" y="597039"/>
                </a:lnTo>
                <a:lnTo>
                  <a:pt x="594474" y="575703"/>
                </a:lnTo>
                <a:lnTo>
                  <a:pt x="629793" y="549363"/>
                </a:lnTo>
                <a:lnTo>
                  <a:pt x="661022" y="518490"/>
                </a:lnTo>
                <a:lnTo>
                  <a:pt x="687666" y="483565"/>
                </a:lnTo>
                <a:lnTo>
                  <a:pt x="709244" y="445084"/>
                </a:lnTo>
                <a:lnTo>
                  <a:pt x="725271" y="403529"/>
                </a:lnTo>
                <a:lnTo>
                  <a:pt x="735241" y="359384"/>
                </a:lnTo>
                <a:lnTo>
                  <a:pt x="738670" y="313131"/>
                </a:lnTo>
                <a:close/>
              </a:path>
              <a:path w="3272790" h="1099820">
                <a:moveTo>
                  <a:pt x="802005" y="1085227"/>
                </a:moveTo>
                <a:lnTo>
                  <a:pt x="799045" y="1038110"/>
                </a:lnTo>
                <a:lnTo>
                  <a:pt x="790397" y="992733"/>
                </a:lnTo>
                <a:lnTo>
                  <a:pt x="776427" y="949464"/>
                </a:lnTo>
                <a:lnTo>
                  <a:pt x="757491" y="908646"/>
                </a:lnTo>
                <a:lnTo>
                  <a:pt x="733933" y="870623"/>
                </a:lnTo>
                <a:lnTo>
                  <a:pt x="706120" y="835761"/>
                </a:lnTo>
                <a:lnTo>
                  <a:pt x="674408" y="804405"/>
                </a:lnTo>
                <a:lnTo>
                  <a:pt x="639140" y="776909"/>
                </a:lnTo>
                <a:lnTo>
                  <a:pt x="600697" y="753618"/>
                </a:lnTo>
                <a:lnTo>
                  <a:pt x="559409" y="734898"/>
                </a:lnTo>
                <a:lnTo>
                  <a:pt x="515645" y="721080"/>
                </a:lnTo>
                <a:lnTo>
                  <a:pt x="469760" y="712533"/>
                </a:lnTo>
                <a:lnTo>
                  <a:pt x="422109" y="709612"/>
                </a:lnTo>
                <a:lnTo>
                  <a:pt x="422109" y="1085227"/>
                </a:lnTo>
                <a:lnTo>
                  <a:pt x="802005" y="1085227"/>
                </a:lnTo>
                <a:close/>
              </a:path>
              <a:path w="3272790" h="1099820">
                <a:moveTo>
                  <a:pt x="1596898" y="318363"/>
                </a:moveTo>
                <a:lnTo>
                  <a:pt x="1470964" y="318363"/>
                </a:lnTo>
                <a:lnTo>
                  <a:pt x="1448955" y="319328"/>
                </a:lnTo>
                <a:lnTo>
                  <a:pt x="1410322" y="327113"/>
                </a:lnTo>
                <a:lnTo>
                  <a:pt x="1365059" y="353745"/>
                </a:lnTo>
                <a:lnTo>
                  <a:pt x="1342174" y="382028"/>
                </a:lnTo>
                <a:lnTo>
                  <a:pt x="1327861" y="382028"/>
                </a:lnTo>
                <a:lnTo>
                  <a:pt x="1327861" y="318363"/>
                </a:lnTo>
                <a:lnTo>
                  <a:pt x="1181900" y="318363"/>
                </a:lnTo>
                <a:lnTo>
                  <a:pt x="1181900" y="1085227"/>
                </a:lnTo>
                <a:lnTo>
                  <a:pt x="1327861" y="1085227"/>
                </a:lnTo>
                <a:lnTo>
                  <a:pt x="1327861" y="568794"/>
                </a:lnTo>
                <a:lnTo>
                  <a:pt x="1329778" y="542086"/>
                </a:lnTo>
                <a:lnTo>
                  <a:pt x="1345158" y="498233"/>
                </a:lnTo>
                <a:lnTo>
                  <a:pt x="1375664" y="467461"/>
                </a:lnTo>
                <a:lnTo>
                  <a:pt x="1419669" y="451891"/>
                </a:lnTo>
                <a:lnTo>
                  <a:pt x="1446644" y="449948"/>
                </a:lnTo>
                <a:lnTo>
                  <a:pt x="1596898" y="449948"/>
                </a:lnTo>
                <a:lnTo>
                  <a:pt x="1596898" y="318363"/>
                </a:lnTo>
                <a:close/>
              </a:path>
              <a:path w="3272790" h="1099820">
                <a:moveTo>
                  <a:pt x="2408288" y="701789"/>
                </a:moveTo>
                <a:lnTo>
                  <a:pt x="2406497" y="656285"/>
                </a:lnTo>
                <a:lnTo>
                  <a:pt x="2401138" y="613181"/>
                </a:lnTo>
                <a:lnTo>
                  <a:pt x="2392184" y="572465"/>
                </a:lnTo>
                <a:lnTo>
                  <a:pt x="2379662" y="534123"/>
                </a:lnTo>
                <a:lnTo>
                  <a:pt x="2363965" y="498436"/>
                </a:lnTo>
                <a:lnTo>
                  <a:pt x="2324252" y="435838"/>
                </a:lnTo>
                <a:lnTo>
                  <a:pt x="2273681" y="384949"/>
                </a:lnTo>
                <a:lnTo>
                  <a:pt x="2263749" y="377748"/>
                </a:lnTo>
                <a:lnTo>
                  <a:pt x="2263749" y="701789"/>
                </a:lnTo>
                <a:lnTo>
                  <a:pt x="2259736" y="763219"/>
                </a:lnTo>
                <a:lnTo>
                  <a:pt x="2247658" y="817295"/>
                </a:lnTo>
                <a:lnTo>
                  <a:pt x="2227529" y="864019"/>
                </a:lnTo>
                <a:lnTo>
                  <a:pt x="2199348" y="903414"/>
                </a:lnTo>
                <a:lnTo>
                  <a:pt x="2164473" y="934669"/>
                </a:lnTo>
                <a:lnTo>
                  <a:pt x="2124227" y="956995"/>
                </a:lnTo>
                <a:lnTo>
                  <a:pt x="2078621" y="970394"/>
                </a:lnTo>
                <a:lnTo>
                  <a:pt x="2027631" y="974864"/>
                </a:lnTo>
                <a:lnTo>
                  <a:pt x="1976704" y="970394"/>
                </a:lnTo>
                <a:lnTo>
                  <a:pt x="1931212" y="956995"/>
                </a:lnTo>
                <a:lnTo>
                  <a:pt x="1891195" y="934669"/>
                </a:lnTo>
                <a:lnTo>
                  <a:pt x="1856625" y="903414"/>
                </a:lnTo>
                <a:lnTo>
                  <a:pt x="1828774" y="864019"/>
                </a:lnTo>
                <a:lnTo>
                  <a:pt x="1808873" y="817295"/>
                </a:lnTo>
                <a:lnTo>
                  <a:pt x="1796935" y="763219"/>
                </a:lnTo>
                <a:lnTo>
                  <a:pt x="1792947" y="701789"/>
                </a:lnTo>
                <a:lnTo>
                  <a:pt x="1796935" y="640384"/>
                </a:lnTo>
                <a:lnTo>
                  <a:pt x="1808873" y="586308"/>
                </a:lnTo>
                <a:lnTo>
                  <a:pt x="1828774" y="539572"/>
                </a:lnTo>
                <a:lnTo>
                  <a:pt x="1856625" y="500164"/>
                </a:lnTo>
                <a:lnTo>
                  <a:pt x="1891195" y="468909"/>
                </a:lnTo>
                <a:lnTo>
                  <a:pt x="1931212" y="446582"/>
                </a:lnTo>
                <a:lnTo>
                  <a:pt x="1976704" y="433184"/>
                </a:lnTo>
                <a:lnTo>
                  <a:pt x="2027631" y="428713"/>
                </a:lnTo>
                <a:lnTo>
                  <a:pt x="2078621" y="433184"/>
                </a:lnTo>
                <a:lnTo>
                  <a:pt x="2124227" y="446582"/>
                </a:lnTo>
                <a:lnTo>
                  <a:pt x="2164473" y="468909"/>
                </a:lnTo>
                <a:lnTo>
                  <a:pt x="2199348" y="500164"/>
                </a:lnTo>
                <a:lnTo>
                  <a:pt x="2227529" y="539572"/>
                </a:lnTo>
                <a:lnTo>
                  <a:pt x="2247658" y="586308"/>
                </a:lnTo>
                <a:lnTo>
                  <a:pt x="2259736" y="640384"/>
                </a:lnTo>
                <a:lnTo>
                  <a:pt x="2263749" y="701789"/>
                </a:lnTo>
                <a:lnTo>
                  <a:pt x="2263749" y="377748"/>
                </a:lnTo>
                <a:lnTo>
                  <a:pt x="2213572" y="346036"/>
                </a:lnTo>
                <a:lnTo>
                  <a:pt x="2144484" y="319328"/>
                </a:lnTo>
                <a:lnTo>
                  <a:pt x="2107222" y="310934"/>
                </a:lnTo>
                <a:lnTo>
                  <a:pt x="2068283" y="305879"/>
                </a:lnTo>
                <a:lnTo>
                  <a:pt x="2027631" y="304203"/>
                </a:lnTo>
                <a:lnTo>
                  <a:pt x="1986940" y="305879"/>
                </a:lnTo>
                <a:lnTo>
                  <a:pt x="1947849" y="310934"/>
                </a:lnTo>
                <a:lnTo>
                  <a:pt x="1910372" y="319328"/>
                </a:lnTo>
                <a:lnTo>
                  <a:pt x="1840699" y="346036"/>
                </a:lnTo>
                <a:lnTo>
                  <a:pt x="1780603" y="384949"/>
                </a:lnTo>
                <a:lnTo>
                  <a:pt x="1730616" y="435838"/>
                </a:lnTo>
                <a:lnTo>
                  <a:pt x="1691259" y="498436"/>
                </a:lnTo>
                <a:lnTo>
                  <a:pt x="1675599" y="534123"/>
                </a:lnTo>
                <a:lnTo>
                  <a:pt x="1663077" y="572465"/>
                </a:lnTo>
                <a:lnTo>
                  <a:pt x="1654136" y="613181"/>
                </a:lnTo>
                <a:lnTo>
                  <a:pt x="1648777" y="656285"/>
                </a:lnTo>
                <a:lnTo>
                  <a:pt x="1646986" y="701789"/>
                </a:lnTo>
                <a:lnTo>
                  <a:pt x="1648777" y="747280"/>
                </a:lnTo>
                <a:lnTo>
                  <a:pt x="1654136" y="790397"/>
                </a:lnTo>
                <a:lnTo>
                  <a:pt x="1663077" y="831113"/>
                </a:lnTo>
                <a:lnTo>
                  <a:pt x="1675599" y="869454"/>
                </a:lnTo>
                <a:lnTo>
                  <a:pt x="1691259" y="905141"/>
                </a:lnTo>
                <a:lnTo>
                  <a:pt x="1730616" y="967752"/>
                </a:lnTo>
                <a:lnTo>
                  <a:pt x="1780603" y="1018641"/>
                </a:lnTo>
                <a:lnTo>
                  <a:pt x="1840699" y="1057554"/>
                </a:lnTo>
                <a:lnTo>
                  <a:pt x="1910372" y="1084237"/>
                </a:lnTo>
                <a:lnTo>
                  <a:pt x="1947849" y="1092644"/>
                </a:lnTo>
                <a:lnTo>
                  <a:pt x="1986940" y="1097686"/>
                </a:lnTo>
                <a:lnTo>
                  <a:pt x="2027631" y="1099375"/>
                </a:lnTo>
                <a:lnTo>
                  <a:pt x="2068283" y="1097686"/>
                </a:lnTo>
                <a:lnTo>
                  <a:pt x="2107222" y="1092644"/>
                </a:lnTo>
                <a:lnTo>
                  <a:pt x="2144484" y="1084237"/>
                </a:lnTo>
                <a:lnTo>
                  <a:pt x="2213572" y="1057554"/>
                </a:lnTo>
                <a:lnTo>
                  <a:pt x="2273681" y="1018641"/>
                </a:lnTo>
                <a:lnTo>
                  <a:pt x="2317902" y="974864"/>
                </a:lnTo>
                <a:lnTo>
                  <a:pt x="2324252" y="967752"/>
                </a:lnTo>
                <a:lnTo>
                  <a:pt x="2363965" y="905141"/>
                </a:lnTo>
                <a:lnTo>
                  <a:pt x="2379662" y="869454"/>
                </a:lnTo>
                <a:lnTo>
                  <a:pt x="2392184" y="831113"/>
                </a:lnTo>
                <a:lnTo>
                  <a:pt x="2401138" y="790397"/>
                </a:lnTo>
                <a:lnTo>
                  <a:pt x="2406497" y="747280"/>
                </a:lnTo>
                <a:lnTo>
                  <a:pt x="2408288" y="701789"/>
                </a:lnTo>
                <a:close/>
              </a:path>
              <a:path w="3272790" h="1099820">
                <a:moveTo>
                  <a:pt x="2821838" y="953643"/>
                </a:moveTo>
                <a:lnTo>
                  <a:pt x="2688755" y="953643"/>
                </a:lnTo>
                <a:lnTo>
                  <a:pt x="2688755" y="12"/>
                </a:lnTo>
                <a:lnTo>
                  <a:pt x="2542781" y="12"/>
                </a:lnTo>
                <a:lnTo>
                  <a:pt x="2542781" y="894219"/>
                </a:lnTo>
                <a:lnTo>
                  <a:pt x="2545918" y="937552"/>
                </a:lnTo>
                <a:lnTo>
                  <a:pt x="2555303" y="975575"/>
                </a:lnTo>
                <a:lnTo>
                  <a:pt x="2592870" y="1035710"/>
                </a:lnTo>
                <a:lnTo>
                  <a:pt x="2653677" y="1072857"/>
                </a:lnTo>
                <a:lnTo>
                  <a:pt x="2692146" y="1082128"/>
                </a:lnTo>
                <a:lnTo>
                  <a:pt x="2735973" y="1085227"/>
                </a:lnTo>
                <a:lnTo>
                  <a:pt x="2821838" y="1085227"/>
                </a:lnTo>
                <a:lnTo>
                  <a:pt x="2821838" y="953643"/>
                </a:lnTo>
                <a:close/>
              </a:path>
              <a:path w="3272790" h="1099820">
                <a:moveTo>
                  <a:pt x="3272586" y="0"/>
                </a:moveTo>
                <a:lnTo>
                  <a:pt x="3165271" y="0"/>
                </a:lnTo>
                <a:lnTo>
                  <a:pt x="3121444" y="3098"/>
                </a:lnTo>
                <a:lnTo>
                  <a:pt x="3082975" y="12395"/>
                </a:lnTo>
                <a:lnTo>
                  <a:pt x="3022168" y="49517"/>
                </a:lnTo>
                <a:lnTo>
                  <a:pt x="2984601" y="109664"/>
                </a:lnTo>
                <a:lnTo>
                  <a:pt x="2975216" y="147688"/>
                </a:lnTo>
                <a:lnTo>
                  <a:pt x="2972079" y="191008"/>
                </a:lnTo>
                <a:lnTo>
                  <a:pt x="2972079" y="318350"/>
                </a:lnTo>
                <a:lnTo>
                  <a:pt x="2846146" y="318350"/>
                </a:lnTo>
                <a:lnTo>
                  <a:pt x="2846146" y="449935"/>
                </a:lnTo>
                <a:lnTo>
                  <a:pt x="2972079" y="449935"/>
                </a:lnTo>
                <a:lnTo>
                  <a:pt x="2972079" y="1085215"/>
                </a:lnTo>
                <a:lnTo>
                  <a:pt x="3118040" y="1085215"/>
                </a:lnTo>
                <a:lnTo>
                  <a:pt x="3118040" y="449935"/>
                </a:lnTo>
                <a:lnTo>
                  <a:pt x="3272586" y="449935"/>
                </a:lnTo>
                <a:lnTo>
                  <a:pt x="3272586" y="318350"/>
                </a:lnTo>
                <a:lnTo>
                  <a:pt x="3118040" y="318350"/>
                </a:lnTo>
                <a:lnTo>
                  <a:pt x="3118040" y="131584"/>
                </a:lnTo>
                <a:lnTo>
                  <a:pt x="3272586" y="131584"/>
                </a:lnTo>
                <a:lnTo>
                  <a:pt x="3272586" y="0"/>
                </a:lnTo>
                <a:close/>
              </a:path>
            </a:pathLst>
          </a:custGeom>
          <a:solidFill>
            <a:srgbClr val="FFFFFF"/>
          </a:solidFill>
        </p:spPr>
        <p:txBody>
          <a:bodyPr wrap="square" lIns="0" tIns="0" rIns="0" bIns="0" rtlCol="0"/>
          <a:lstStyle/>
          <a:p>
            <a:pPr marL="0" marR="0" lvl="0" indent="0" algn="ctr" defTabSz="821531" rtl="0" eaLnBrk="1" fontAlgn="auto" latinLnBrk="0" hangingPunct="0">
              <a:lnSpc>
                <a:spcPct val="100000"/>
              </a:lnSpc>
              <a:spcBef>
                <a:spcPts val="0"/>
              </a:spcBef>
              <a:spcAft>
                <a:spcPts val="0"/>
              </a:spcAft>
              <a:buClrTx/>
              <a:buSzTx/>
              <a:buFontTx/>
              <a:buNone/>
              <a:tabLst/>
              <a:defRPr/>
            </a:pPr>
            <a:endParaRPr kumimoji="0" sz="3200" b="1" i="0" u="none" strike="noStrike" kern="0" cap="none" spc="0" normalizeH="0" baseline="0" noProof="0">
              <a:ln>
                <a:noFill/>
              </a:ln>
              <a:solidFill>
                <a:srgbClr val="000000"/>
              </a:solidFill>
              <a:effectLst/>
              <a:uLnTx/>
              <a:uFillTx/>
              <a:latin typeface="Helvetica Neue"/>
              <a:ea typeface="Helvetica Neue"/>
              <a:cs typeface="Helvetica Neue"/>
              <a:sym typeface="Helvetica Neue"/>
            </a:endParaRPr>
          </a:p>
        </p:txBody>
      </p:sp>
      <p:sp>
        <p:nvSpPr>
          <p:cNvPr id="4" name="textruta 3">
            <a:extLst>
              <a:ext uri="{FF2B5EF4-FFF2-40B4-BE49-F238E27FC236}">
                <a16:creationId xmlns:a16="http://schemas.microsoft.com/office/drawing/2014/main" id="{894A2129-8BC2-A6E6-5334-5D7AF6E61D42}"/>
              </a:ext>
            </a:extLst>
          </p:cNvPr>
          <p:cNvSpPr txBox="1"/>
          <p:nvPr/>
        </p:nvSpPr>
        <p:spPr>
          <a:xfrm>
            <a:off x="1610674" y="1287859"/>
            <a:ext cx="21162652" cy="996234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lvl="0" indent="0" algn="l" defTabSz="821531" rtl="0" eaLnBrk="1" fontAlgn="auto" latinLnBrk="0" hangingPunct="0">
              <a:lnSpc>
                <a:spcPct val="100000"/>
              </a:lnSpc>
              <a:spcBef>
                <a:spcPts val="0"/>
              </a:spcBef>
              <a:spcAft>
                <a:spcPts val="0"/>
              </a:spcAft>
              <a:buClrTx/>
              <a:buSzTx/>
              <a:buFontTx/>
              <a:buNone/>
              <a:tabLst/>
              <a:defRPr/>
            </a:pPr>
            <a:r>
              <a:rPr kumimoji="0" lang="sv-SE" sz="5400" b="1" i="0" u="none" strike="noStrike" kern="0" cap="none" spc="0" normalizeH="0" baseline="0" noProof="0">
                <a:ln>
                  <a:noFill/>
                </a:ln>
                <a:solidFill>
                  <a:srgbClr val="FFFFFF"/>
                </a:solidFill>
                <a:effectLst/>
                <a:uLnTx/>
                <a:uFillTx/>
                <a:latin typeface="IBM Plex Sans" panose="020B0503050203000203" pitchFamily="34" charset="0"/>
                <a:sym typeface="Helvetica Neue"/>
              </a:rPr>
              <a:t>Rolf och AI - Målplanen</a:t>
            </a:r>
          </a:p>
          <a:p>
            <a:pPr marL="0" marR="0" lvl="0" indent="0" algn="l" defTabSz="821531" rtl="0" eaLnBrk="1" fontAlgn="auto" latinLnBrk="0" hangingPunct="0">
              <a:lnSpc>
                <a:spcPct val="100000"/>
              </a:lnSpc>
              <a:spcBef>
                <a:spcPts val="0"/>
              </a:spcBef>
              <a:spcAft>
                <a:spcPts val="0"/>
              </a:spcAft>
              <a:buClrTx/>
              <a:buSzTx/>
              <a:buFontTx/>
              <a:buNone/>
              <a:tabLst/>
              <a:defRPr/>
            </a:pPr>
            <a:endParaRPr kumimoji="0" lang="sv-SE" sz="3200" b="1" i="0" u="none" strike="noStrike" kern="0" cap="none" spc="0" normalizeH="0" baseline="0" noProof="0">
              <a:ln>
                <a:noFill/>
              </a:ln>
              <a:solidFill>
                <a:srgbClr val="FFFFFF"/>
              </a:solidFill>
              <a:effectLst/>
              <a:uLnTx/>
              <a:uFillTx/>
              <a:latin typeface="Helvetica Neue"/>
              <a:ea typeface="Helvetica Neue"/>
              <a:cs typeface="Helvetica Neue"/>
              <a:sym typeface="Helvetica Neue"/>
            </a:endParaRPr>
          </a:p>
          <a:p>
            <a:pPr marL="0" marR="0" lvl="0" indent="0" algn="l" defTabSz="821531" rtl="0" eaLnBrk="1" fontAlgn="auto" latinLnBrk="0" hangingPunct="0">
              <a:lnSpc>
                <a:spcPct val="100000"/>
              </a:lnSpc>
              <a:spcBef>
                <a:spcPts val="0"/>
              </a:spcBef>
              <a:spcAft>
                <a:spcPts val="0"/>
              </a:spcAft>
              <a:buClrTx/>
              <a:buSzTx/>
              <a:buFontTx/>
              <a:buNone/>
              <a:tabLst/>
              <a:defRPr/>
            </a:pPr>
            <a:endParaRPr kumimoji="0" lang="sv-SE" sz="3200" b="1" i="0" u="none" strike="noStrike" kern="0" cap="none" spc="0" normalizeH="0" baseline="0" noProof="0">
              <a:ln>
                <a:noFill/>
              </a:ln>
              <a:solidFill>
                <a:srgbClr val="FFFFFF"/>
              </a:solidFill>
              <a:effectLst/>
              <a:uLnTx/>
              <a:uFillTx/>
              <a:latin typeface="Helvetica Neue"/>
              <a:ea typeface="Helvetica Neue"/>
              <a:cs typeface="Helvetica Neue"/>
              <a:sym typeface="Helvetica Neue"/>
            </a:endParaRPr>
          </a:p>
          <a:p>
            <a:pPr lvl="0" algn="l">
              <a:defRPr/>
            </a:pPr>
            <a:r>
              <a:rPr lang="sv-SE" sz="4000" spc="-10">
                <a:solidFill>
                  <a:srgbClr val="FFFFFF"/>
                </a:solidFill>
                <a:latin typeface="IBM Plex Sans" panose="020B0503050203000203" pitchFamily="34" charset="0"/>
                <a:ea typeface="Inter"/>
              </a:rPr>
              <a:t>Visar om strategin omsätts i handling</a:t>
            </a:r>
          </a:p>
          <a:p>
            <a:pPr lvl="0" algn="l">
              <a:defRPr/>
            </a:pPr>
            <a:r>
              <a:rPr lang="sv-SE" sz="4000" b="0" spc="-10">
                <a:solidFill>
                  <a:srgbClr val="FFFFFF"/>
                </a:solidFill>
                <a:latin typeface="IBM Plex Sans" panose="020B0503050203000203" pitchFamily="34" charset="0"/>
                <a:ea typeface="Inter"/>
              </a:rPr>
              <a:t>Ger tidiga svar på om mål, prioriteringar och aktiviteter </a:t>
            </a:r>
            <a:br>
              <a:rPr lang="sv-SE" sz="4000" b="0" spc="-10">
                <a:solidFill>
                  <a:srgbClr val="FFFFFF"/>
                </a:solidFill>
                <a:latin typeface="IBM Plex Sans" panose="020B0503050203000203" pitchFamily="34" charset="0"/>
                <a:ea typeface="Inter"/>
              </a:rPr>
            </a:br>
            <a:r>
              <a:rPr lang="sv-SE" sz="4000" b="0" spc="-10">
                <a:solidFill>
                  <a:srgbClr val="FFFFFF"/>
                </a:solidFill>
                <a:latin typeface="IBM Plex Sans" panose="020B0503050203000203" pitchFamily="34" charset="0"/>
                <a:ea typeface="Inter"/>
              </a:rPr>
              <a:t>faktiskt driver önskat utfall.</a:t>
            </a:r>
          </a:p>
          <a:p>
            <a:pPr lvl="0" algn="l">
              <a:defRPr/>
            </a:pPr>
            <a:endParaRPr lang="sv-SE" sz="4000" spc="-10">
              <a:solidFill>
                <a:srgbClr val="FFFFFF"/>
              </a:solidFill>
              <a:latin typeface="IBM Plex Sans" panose="020B0503050203000203" pitchFamily="34" charset="0"/>
              <a:ea typeface="Inter"/>
            </a:endParaRPr>
          </a:p>
          <a:p>
            <a:pPr lvl="0" algn="l">
              <a:defRPr/>
            </a:pPr>
            <a:r>
              <a:rPr lang="sv-SE" sz="4000" spc="-10">
                <a:solidFill>
                  <a:srgbClr val="FFFFFF"/>
                </a:solidFill>
                <a:latin typeface="IBM Plex Sans" panose="020B0503050203000203" pitchFamily="34" charset="0"/>
                <a:ea typeface="Inter"/>
              </a:rPr>
              <a:t>Minskar risken för sena överraskningar</a:t>
            </a:r>
          </a:p>
          <a:p>
            <a:pPr lvl="0" algn="l">
              <a:defRPr/>
            </a:pPr>
            <a:r>
              <a:rPr lang="sv-SE" sz="4000" b="0" spc="-10">
                <a:solidFill>
                  <a:srgbClr val="FFFFFF"/>
                </a:solidFill>
                <a:latin typeface="IBM Plex Sans" panose="020B0503050203000203" pitchFamily="34" charset="0"/>
                <a:ea typeface="Inter"/>
              </a:rPr>
              <a:t>Identifierar avvikelser och tapp i genomförande innan </a:t>
            </a:r>
            <a:br>
              <a:rPr lang="sv-SE" sz="4000" b="0" spc="-10">
                <a:solidFill>
                  <a:srgbClr val="FFFFFF"/>
                </a:solidFill>
                <a:latin typeface="IBM Plex Sans" panose="020B0503050203000203" pitchFamily="34" charset="0"/>
                <a:ea typeface="Inter"/>
              </a:rPr>
            </a:br>
            <a:r>
              <a:rPr lang="sv-SE" sz="4000" b="0" spc="-10">
                <a:solidFill>
                  <a:srgbClr val="FFFFFF"/>
                </a:solidFill>
                <a:latin typeface="IBM Plex Sans" panose="020B0503050203000203" pitchFamily="34" charset="0"/>
                <a:ea typeface="Inter"/>
              </a:rPr>
              <a:t>de syns i resultatet.</a:t>
            </a:r>
          </a:p>
          <a:p>
            <a:pPr lvl="0" algn="l">
              <a:defRPr/>
            </a:pPr>
            <a:endParaRPr lang="sv-SE" sz="4000" spc="-10">
              <a:solidFill>
                <a:srgbClr val="FFFFFF"/>
              </a:solidFill>
              <a:latin typeface="IBM Plex Sans" panose="020B0503050203000203" pitchFamily="34" charset="0"/>
              <a:ea typeface="Inter"/>
            </a:endParaRPr>
          </a:p>
          <a:p>
            <a:pPr lvl="0" algn="l">
              <a:defRPr/>
            </a:pPr>
            <a:r>
              <a:rPr lang="sv-SE" sz="4000" spc="-10">
                <a:solidFill>
                  <a:srgbClr val="FFFFFF"/>
                </a:solidFill>
                <a:latin typeface="IBM Plex Sans" panose="020B0503050203000203" pitchFamily="34" charset="0"/>
                <a:ea typeface="Inter"/>
              </a:rPr>
              <a:t>Stärker styrbarheten</a:t>
            </a:r>
          </a:p>
          <a:p>
            <a:pPr lvl="0" algn="l">
              <a:defRPr/>
            </a:pPr>
            <a:r>
              <a:rPr lang="sv-SE" sz="4000" b="0" spc="-10">
                <a:solidFill>
                  <a:srgbClr val="FFFFFF"/>
                </a:solidFill>
                <a:latin typeface="IBM Plex Sans" panose="020B0503050203000203" pitchFamily="34" charset="0"/>
                <a:ea typeface="Inter"/>
              </a:rPr>
              <a:t>Gör det tydligare var ledning och chefer behöver ingripa </a:t>
            </a:r>
            <a:br>
              <a:rPr lang="sv-SE" sz="4000" b="0" spc="-10">
                <a:solidFill>
                  <a:srgbClr val="FFFFFF"/>
                </a:solidFill>
                <a:latin typeface="IBM Plex Sans" panose="020B0503050203000203" pitchFamily="34" charset="0"/>
                <a:ea typeface="Inter"/>
              </a:rPr>
            </a:br>
            <a:r>
              <a:rPr lang="sv-SE" sz="4000" b="0" spc="-10">
                <a:solidFill>
                  <a:srgbClr val="FFFFFF"/>
                </a:solidFill>
                <a:latin typeface="IBM Plex Sans" panose="020B0503050203000203" pitchFamily="34" charset="0"/>
                <a:ea typeface="Inter"/>
              </a:rPr>
              <a:t>för att säkra måluppfyllelse.</a:t>
            </a:r>
            <a:endParaRPr kumimoji="0" lang="sv-SE" sz="4000" b="0" i="0" u="none" strike="noStrike" kern="0" cap="none" spc="-10" normalizeH="0" baseline="0" noProof="0">
              <a:ln>
                <a:noFill/>
              </a:ln>
              <a:solidFill>
                <a:srgbClr val="FFFFFF"/>
              </a:solidFill>
              <a:effectLst/>
              <a:uLnTx/>
              <a:uFillTx/>
              <a:latin typeface="IBM Plex Sans" panose="020B0503050203000203" pitchFamily="34" charset="0"/>
              <a:ea typeface="Inter"/>
              <a:cs typeface="Helvetica Neue"/>
              <a:sym typeface="Helvetica Neue"/>
            </a:endParaRPr>
          </a:p>
          <a:p>
            <a:pPr marL="0" marR="0" lvl="0" indent="0" algn="l" defTabSz="821531" rtl="0" eaLnBrk="1" fontAlgn="auto" latinLnBrk="0" hangingPunct="0">
              <a:lnSpc>
                <a:spcPct val="100000"/>
              </a:lnSpc>
              <a:spcBef>
                <a:spcPts val="0"/>
              </a:spcBef>
              <a:spcAft>
                <a:spcPts val="0"/>
              </a:spcAft>
              <a:buClrTx/>
              <a:buSzTx/>
              <a:buFontTx/>
              <a:buNone/>
              <a:tabLst/>
              <a:defRPr/>
            </a:pPr>
            <a:endParaRPr kumimoji="0" lang="sv-SE" sz="4000" b="1" i="0" u="none" strike="noStrike" kern="0" cap="none" spc="-10" normalizeH="0" baseline="0" noProof="0">
              <a:ln>
                <a:noFill/>
              </a:ln>
              <a:solidFill>
                <a:srgbClr val="FFFFFF"/>
              </a:solidFill>
              <a:effectLst/>
              <a:uLnTx/>
              <a:uFillTx/>
              <a:latin typeface="IBM Plex Sans" panose="020B0503050203000203" pitchFamily="34" charset="0"/>
              <a:ea typeface="Inter"/>
              <a:cs typeface="Helvetica Neue"/>
              <a:sym typeface="Helvetica Neue"/>
            </a:endParaRPr>
          </a:p>
          <a:p>
            <a:pPr marL="0" marR="0" lvl="0" indent="0" algn="l" defTabSz="821531" rtl="0" eaLnBrk="1" fontAlgn="auto" latinLnBrk="0" hangingPunct="0">
              <a:lnSpc>
                <a:spcPct val="100000"/>
              </a:lnSpc>
              <a:spcBef>
                <a:spcPts val="0"/>
              </a:spcBef>
              <a:spcAft>
                <a:spcPts val="0"/>
              </a:spcAft>
              <a:buClrTx/>
              <a:buSzTx/>
              <a:buFontTx/>
              <a:buNone/>
              <a:tabLst/>
              <a:defRPr/>
            </a:pPr>
            <a:endParaRPr kumimoji="0" lang="sv-SE" sz="4000" b="1" i="0" u="none" strike="noStrike" kern="0" cap="none" spc="-10" normalizeH="0" baseline="0" noProof="0">
              <a:ln>
                <a:noFill/>
              </a:ln>
              <a:solidFill>
                <a:srgbClr val="FFFFFF"/>
              </a:solidFill>
              <a:effectLst/>
              <a:uLnTx/>
              <a:uFillTx/>
              <a:latin typeface="IBM Plex Sans" panose="020B0503050203000203" pitchFamily="34" charset="0"/>
              <a:ea typeface="Inter"/>
              <a:cs typeface="Helvetica Neue"/>
              <a:sym typeface="Helvetica Neue"/>
            </a:endParaRPr>
          </a:p>
        </p:txBody>
      </p:sp>
      <p:pic>
        <p:nvPicPr>
          <p:cNvPr id="7" name="Bildobjekt 6" descr="En bild som visar text, bärbar dator, dator, skärmbild&#10;&#10;AI-genererat innehåll kan vara felaktigt.">
            <a:extLst>
              <a:ext uri="{FF2B5EF4-FFF2-40B4-BE49-F238E27FC236}">
                <a16:creationId xmlns:a16="http://schemas.microsoft.com/office/drawing/2014/main" id="{27E61094-2312-CB66-EEE3-38AB7711BBAF}"/>
              </a:ext>
            </a:extLst>
          </p:cNvPr>
          <p:cNvPicPr>
            <a:picLocks noChangeAspect="1"/>
          </p:cNvPicPr>
          <p:nvPr/>
        </p:nvPicPr>
        <p:blipFill>
          <a:blip r:embed="rId3">
            <a:extLst>
              <a:ext uri="{28A0092B-C50C-407E-A947-70E740481C1C}">
                <a14:useLocalDpi xmlns:a14="http://schemas.microsoft.com/office/drawing/2010/main" val="0"/>
              </a:ext>
            </a:extLst>
          </a:blip>
          <a:srcRect l="15115"/>
          <a:stretch>
            <a:fillRect/>
          </a:stretch>
        </p:blipFill>
        <p:spPr>
          <a:xfrm>
            <a:off x="16681622" y="3749943"/>
            <a:ext cx="6344744" cy="4973928"/>
          </a:xfrm>
          <a:prstGeom prst="rect">
            <a:avLst/>
          </a:prstGeom>
        </p:spPr>
      </p:pic>
    </p:spTree>
    <p:extLst>
      <p:ext uri="{BB962C8B-B14F-4D97-AF65-F5344CB8AC3E}">
        <p14:creationId xmlns:p14="http://schemas.microsoft.com/office/powerpoint/2010/main" val="12468254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2B2456"/>
        </a:solidFill>
        <a:effectLst/>
      </p:bgPr>
    </p:bg>
    <p:spTree>
      <p:nvGrpSpPr>
        <p:cNvPr id="1" name="">
          <a:extLst>
            <a:ext uri="{FF2B5EF4-FFF2-40B4-BE49-F238E27FC236}">
              <a16:creationId xmlns:a16="http://schemas.microsoft.com/office/drawing/2014/main" id="{0D08F0C8-A807-05C8-4048-56A190645027}"/>
            </a:ext>
          </a:extLst>
        </p:cNvPr>
        <p:cNvGrpSpPr/>
        <p:nvPr/>
      </p:nvGrpSpPr>
      <p:grpSpPr>
        <a:xfrm>
          <a:off x="0" y="0"/>
          <a:ext cx="0" cy="0"/>
          <a:chOff x="0" y="0"/>
          <a:chExt cx="0" cy="0"/>
        </a:xfrm>
      </p:grpSpPr>
      <p:sp>
        <p:nvSpPr>
          <p:cNvPr id="406" name="Q&amp;A">
            <a:extLst>
              <a:ext uri="{FF2B5EF4-FFF2-40B4-BE49-F238E27FC236}">
                <a16:creationId xmlns:a16="http://schemas.microsoft.com/office/drawing/2014/main" id="{D3995D66-E4EA-4647-5FF4-CFF297651908}"/>
              </a:ext>
            </a:extLst>
          </p:cNvPr>
          <p:cNvSpPr txBox="1"/>
          <p:nvPr/>
        </p:nvSpPr>
        <p:spPr>
          <a:xfrm>
            <a:off x="11237033" y="2651177"/>
            <a:ext cx="144333" cy="168315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1437" tIns="71437" rIns="71437" bIns="71437" anchor="ctr">
            <a:spAutoFit/>
          </a:bodyPr>
          <a:lstStyle>
            <a:lvl1pPr>
              <a:defRPr sz="6600" b="0">
                <a:solidFill>
                  <a:srgbClr val="FFFFFF"/>
                </a:solidFill>
                <a:latin typeface="IBM Plex Sans SemiBold"/>
                <a:ea typeface="IBM Plex Sans SemiBold"/>
                <a:cs typeface="IBM Plex Sans SemiBold"/>
                <a:sym typeface="IBM Plex Sans SemiBold"/>
              </a:defRPr>
            </a:lvl1pPr>
          </a:lstStyle>
          <a:p>
            <a:pPr marL="0" marR="0" lvl="0" indent="0" algn="ctr" defTabSz="821531" rtl="0" eaLnBrk="1" fontAlgn="auto" latinLnBrk="0" hangingPunct="0">
              <a:lnSpc>
                <a:spcPct val="100000"/>
              </a:lnSpc>
              <a:spcBef>
                <a:spcPts val="0"/>
              </a:spcBef>
              <a:spcAft>
                <a:spcPts val="0"/>
              </a:spcAft>
              <a:buClrTx/>
              <a:buSzTx/>
              <a:buFontTx/>
              <a:buNone/>
              <a:tabLst/>
              <a:defRPr/>
            </a:pPr>
            <a:endParaRPr kumimoji="0" sz="10000" b="0" i="0" u="none" strike="noStrike" kern="0" cap="none" spc="0" normalizeH="0" baseline="0" noProof="0">
              <a:ln>
                <a:noFill/>
              </a:ln>
              <a:solidFill>
                <a:srgbClr val="FFFFFF"/>
              </a:solidFill>
              <a:effectLst/>
              <a:uLnTx/>
              <a:uFillTx/>
              <a:latin typeface="IBM Plex Sans SemiBold"/>
              <a:sym typeface="IBM Plex Sans SemiBold"/>
            </a:endParaRPr>
          </a:p>
        </p:txBody>
      </p:sp>
      <p:sp>
        <p:nvSpPr>
          <p:cNvPr id="3" name="object 9">
            <a:extLst>
              <a:ext uri="{FF2B5EF4-FFF2-40B4-BE49-F238E27FC236}">
                <a16:creationId xmlns:a16="http://schemas.microsoft.com/office/drawing/2014/main" id="{F57E1657-198E-3DD4-0717-45761890A1C3}"/>
              </a:ext>
            </a:extLst>
          </p:cNvPr>
          <p:cNvSpPr/>
          <p:nvPr/>
        </p:nvSpPr>
        <p:spPr>
          <a:xfrm>
            <a:off x="986957" y="12427191"/>
            <a:ext cx="2043322" cy="627265"/>
          </a:xfrm>
          <a:custGeom>
            <a:avLst/>
            <a:gdLst/>
            <a:ahLst/>
            <a:cxnLst/>
            <a:rect l="l" t="t" r="r" b="b"/>
            <a:pathLst>
              <a:path w="3272790" h="1099820">
                <a:moveTo>
                  <a:pt x="126631" y="313118"/>
                </a:moveTo>
                <a:lnTo>
                  <a:pt x="0" y="313118"/>
                </a:lnTo>
                <a:lnTo>
                  <a:pt x="0" y="1085215"/>
                </a:lnTo>
                <a:lnTo>
                  <a:pt x="126631" y="1085215"/>
                </a:lnTo>
                <a:lnTo>
                  <a:pt x="126631" y="313118"/>
                </a:lnTo>
                <a:close/>
              </a:path>
              <a:path w="3272790" h="1099820">
                <a:moveTo>
                  <a:pt x="337693" y="101"/>
                </a:moveTo>
                <a:lnTo>
                  <a:pt x="211061" y="101"/>
                </a:lnTo>
                <a:lnTo>
                  <a:pt x="211061" y="1085215"/>
                </a:lnTo>
                <a:lnTo>
                  <a:pt x="337693" y="1085215"/>
                </a:lnTo>
                <a:lnTo>
                  <a:pt x="337693" y="101"/>
                </a:lnTo>
                <a:close/>
              </a:path>
              <a:path w="3272790" h="1099820">
                <a:moveTo>
                  <a:pt x="738670" y="313131"/>
                </a:moveTo>
                <a:lnTo>
                  <a:pt x="735241" y="266877"/>
                </a:lnTo>
                <a:lnTo>
                  <a:pt x="725271" y="222732"/>
                </a:lnTo>
                <a:lnTo>
                  <a:pt x="709244" y="181165"/>
                </a:lnTo>
                <a:lnTo>
                  <a:pt x="687666" y="142684"/>
                </a:lnTo>
                <a:lnTo>
                  <a:pt x="661022" y="107772"/>
                </a:lnTo>
                <a:lnTo>
                  <a:pt x="629793" y="76885"/>
                </a:lnTo>
                <a:lnTo>
                  <a:pt x="594474" y="50546"/>
                </a:lnTo>
                <a:lnTo>
                  <a:pt x="555561" y="29210"/>
                </a:lnTo>
                <a:lnTo>
                  <a:pt x="513537" y="13373"/>
                </a:lnTo>
                <a:lnTo>
                  <a:pt x="468884" y="3505"/>
                </a:lnTo>
                <a:lnTo>
                  <a:pt x="422097" y="114"/>
                </a:lnTo>
                <a:lnTo>
                  <a:pt x="422097" y="125323"/>
                </a:lnTo>
                <a:lnTo>
                  <a:pt x="472605" y="132029"/>
                </a:lnTo>
                <a:lnTo>
                  <a:pt x="517969" y="150964"/>
                </a:lnTo>
                <a:lnTo>
                  <a:pt x="556425" y="180327"/>
                </a:lnTo>
                <a:lnTo>
                  <a:pt x="586117" y="218338"/>
                </a:lnTo>
                <a:lnTo>
                  <a:pt x="605269" y="263207"/>
                </a:lnTo>
                <a:lnTo>
                  <a:pt x="612051" y="313131"/>
                </a:lnTo>
                <a:lnTo>
                  <a:pt x="605269" y="363054"/>
                </a:lnTo>
                <a:lnTo>
                  <a:pt x="586117" y="407911"/>
                </a:lnTo>
                <a:lnTo>
                  <a:pt x="556425" y="445922"/>
                </a:lnTo>
                <a:lnTo>
                  <a:pt x="517969" y="475297"/>
                </a:lnTo>
                <a:lnTo>
                  <a:pt x="472605" y="494233"/>
                </a:lnTo>
                <a:lnTo>
                  <a:pt x="422097" y="500938"/>
                </a:lnTo>
                <a:lnTo>
                  <a:pt x="422097" y="626135"/>
                </a:lnTo>
                <a:lnTo>
                  <a:pt x="468884" y="622744"/>
                </a:lnTo>
                <a:lnTo>
                  <a:pt x="513537" y="612889"/>
                </a:lnTo>
                <a:lnTo>
                  <a:pt x="555561" y="597039"/>
                </a:lnTo>
                <a:lnTo>
                  <a:pt x="594474" y="575703"/>
                </a:lnTo>
                <a:lnTo>
                  <a:pt x="629793" y="549363"/>
                </a:lnTo>
                <a:lnTo>
                  <a:pt x="661022" y="518490"/>
                </a:lnTo>
                <a:lnTo>
                  <a:pt x="687666" y="483565"/>
                </a:lnTo>
                <a:lnTo>
                  <a:pt x="709244" y="445084"/>
                </a:lnTo>
                <a:lnTo>
                  <a:pt x="725271" y="403529"/>
                </a:lnTo>
                <a:lnTo>
                  <a:pt x="735241" y="359384"/>
                </a:lnTo>
                <a:lnTo>
                  <a:pt x="738670" y="313131"/>
                </a:lnTo>
                <a:close/>
              </a:path>
              <a:path w="3272790" h="1099820">
                <a:moveTo>
                  <a:pt x="802005" y="1085227"/>
                </a:moveTo>
                <a:lnTo>
                  <a:pt x="799045" y="1038110"/>
                </a:lnTo>
                <a:lnTo>
                  <a:pt x="790397" y="992733"/>
                </a:lnTo>
                <a:lnTo>
                  <a:pt x="776427" y="949464"/>
                </a:lnTo>
                <a:lnTo>
                  <a:pt x="757491" y="908646"/>
                </a:lnTo>
                <a:lnTo>
                  <a:pt x="733933" y="870623"/>
                </a:lnTo>
                <a:lnTo>
                  <a:pt x="706120" y="835761"/>
                </a:lnTo>
                <a:lnTo>
                  <a:pt x="674408" y="804405"/>
                </a:lnTo>
                <a:lnTo>
                  <a:pt x="639140" y="776909"/>
                </a:lnTo>
                <a:lnTo>
                  <a:pt x="600697" y="753618"/>
                </a:lnTo>
                <a:lnTo>
                  <a:pt x="559409" y="734898"/>
                </a:lnTo>
                <a:lnTo>
                  <a:pt x="515645" y="721080"/>
                </a:lnTo>
                <a:lnTo>
                  <a:pt x="469760" y="712533"/>
                </a:lnTo>
                <a:lnTo>
                  <a:pt x="422109" y="709612"/>
                </a:lnTo>
                <a:lnTo>
                  <a:pt x="422109" y="1085227"/>
                </a:lnTo>
                <a:lnTo>
                  <a:pt x="802005" y="1085227"/>
                </a:lnTo>
                <a:close/>
              </a:path>
              <a:path w="3272790" h="1099820">
                <a:moveTo>
                  <a:pt x="1596898" y="318363"/>
                </a:moveTo>
                <a:lnTo>
                  <a:pt x="1470964" y="318363"/>
                </a:lnTo>
                <a:lnTo>
                  <a:pt x="1448955" y="319328"/>
                </a:lnTo>
                <a:lnTo>
                  <a:pt x="1410322" y="327113"/>
                </a:lnTo>
                <a:lnTo>
                  <a:pt x="1365059" y="353745"/>
                </a:lnTo>
                <a:lnTo>
                  <a:pt x="1342174" y="382028"/>
                </a:lnTo>
                <a:lnTo>
                  <a:pt x="1327861" y="382028"/>
                </a:lnTo>
                <a:lnTo>
                  <a:pt x="1327861" y="318363"/>
                </a:lnTo>
                <a:lnTo>
                  <a:pt x="1181900" y="318363"/>
                </a:lnTo>
                <a:lnTo>
                  <a:pt x="1181900" y="1085227"/>
                </a:lnTo>
                <a:lnTo>
                  <a:pt x="1327861" y="1085227"/>
                </a:lnTo>
                <a:lnTo>
                  <a:pt x="1327861" y="568794"/>
                </a:lnTo>
                <a:lnTo>
                  <a:pt x="1329778" y="542086"/>
                </a:lnTo>
                <a:lnTo>
                  <a:pt x="1345158" y="498233"/>
                </a:lnTo>
                <a:lnTo>
                  <a:pt x="1375664" y="467461"/>
                </a:lnTo>
                <a:lnTo>
                  <a:pt x="1419669" y="451891"/>
                </a:lnTo>
                <a:lnTo>
                  <a:pt x="1446644" y="449948"/>
                </a:lnTo>
                <a:lnTo>
                  <a:pt x="1596898" y="449948"/>
                </a:lnTo>
                <a:lnTo>
                  <a:pt x="1596898" y="318363"/>
                </a:lnTo>
                <a:close/>
              </a:path>
              <a:path w="3272790" h="1099820">
                <a:moveTo>
                  <a:pt x="2408288" y="701789"/>
                </a:moveTo>
                <a:lnTo>
                  <a:pt x="2406497" y="656285"/>
                </a:lnTo>
                <a:lnTo>
                  <a:pt x="2401138" y="613181"/>
                </a:lnTo>
                <a:lnTo>
                  <a:pt x="2392184" y="572465"/>
                </a:lnTo>
                <a:lnTo>
                  <a:pt x="2379662" y="534123"/>
                </a:lnTo>
                <a:lnTo>
                  <a:pt x="2363965" y="498436"/>
                </a:lnTo>
                <a:lnTo>
                  <a:pt x="2324252" y="435838"/>
                </a:lnTo>
                <a:lnTo>
                  <a:pt x="2273681" y="384949"/>
                </a:lnTo>
                <a:lnTo>
                  <a:pt x="2263749" y="377748"/>
                </a:lnTo>
                <a:lnTo>
                  <a:pt x="2263749" y="701789"/>
                </a:lnTo>
                <a:lnTo>
                  <a:pt x="2259736" y="763219"/>
                </a:lnTo>
                <a:lnTo>
                  <a:pt x="2247658" y="817295"/>
                </a:lnTo>
                <a:lnTo>
                  <a:pt x="2227529" y="864019"/>
                </a:lnTo>
                <a:lnTo>
                  <a:pt x="2199348" y="903414"/>
                </a:lnTo>
                <a:lnTo>
                  <a:pt x="2164473" y="934669"/>
                </a:lnTo>
                <a:lnTo>
                  <a:pt x="2124227" y="956995"/>
                </a:lnTo>
                <a:lnTo>
                  <a:pt x="2078621" y="970394"/>
                </a:lnTo>
                <a:lnTo>
                  <a:pt x="2027631" y="974864"/>
                </a:lnTo>
                <a:lnTo>
                  <a:pt x="1976704" y="970394"/>
                </a:lnTo>
                <a:lnTo>
                  <a:pt x="1931212" y="956995"/>
                </a:lnTo>
                <a:lnTo>
                  <a:pt x="1891195" y="934669"/>
                </a:lnTo>
                <a:lnTo>
                  <a:pt x="1856625" y="903414"/>
                </a:lnTo>
                <a:lnTo>
                  <a:pt x="1828774" y="864019"/>
                </a:lnTo>
                <a:lnTo>
                  <a:pt x="1808873" y="817295"/>
                </a:lnTo>
                <a:lnTo>
                  <a:pt x="1796935" y="763219"/>
                </a:lnTo>
                <a:lnTo>
                  <a:pt x="1792947" y="701789"/>
                </a:lnTo>
                <a:lnTo>
                  <a:pt x="1796935" y="640384"/>
                </a:lnTo>
                <a:lnTo>
                  <a:pt x="1808873" y="586308"/>
                </a:lnTo>
                <a:lnTo>
                  <a:pt x="1828774" y="539572"/>
                </a:lnTo>
                <a:lnTo>
                  <a:pt x="1856625" y="500164"/>
                </a:lnTo>
                <a:lnTo>
                  <a:pt x="1891195" y="468909"/>
                </a:lnTo>
                <a:lnTo>
                  <a:pt x="1931212" y="446582"/>
                </a:lnTo>
                <a:lnTo>
                  <a:pt x="1976704" y="433184"/>
                </a:lnTo>
                <a:lnTo>
                  <a:pt x="2027631" y="428713"/>
                </a:lnTo>
                <a:lnTo>
                  <a:pt x="2078621" y="433184"/>
                </a:lnTo>
                <a:lnTo>
                  <a:pt x="2124227" y="446582"/>
                </a:lnTo>
                <a:lnTo>
                  <a:pt x="2164473" y="468909"/>
                </a:lnTo>
                <a:lnTo>
                  <a:pt x="2199348" y="500164"/>
                </a:lnTo>
                <a:lnTo>
                  <a:pt x="2227529" y="539572"/>
                </a:lnTo>
                <a:lnTo>
                  <a:pt x="2247658" y="586308"/>
                </a:lnTo>
                <a:lnTo>
                  <a:pt x="2259736" y="640384"/>
                </a:lnTo>
                <a:lnTo>
                  <a:pt x="2263749" y="701789"/>
                </a:lnTo>
                <a:lnTo>
                  <a:pt x="2263749" y="377748"/>
                </a:lnTo>
                <a:lnTo>
                  <a:pt x="2213572" y="346036"/>
                </a:lnTo>
                <a:lnTo>
                  <a:pt x="2144484" y="319328"/>
                </a:lnTo>
                <a:lnTo>
                  <a:pt x="2107222" y="310934"/>
                </a:lnTo>
                <a:lnTo>
                  <a:pt x="2068283" y="305879"/>
                </a:lnTo>
                <a:lnTo>
                  <a:pt x="2027631" y="304203"/>
                </a:lnTo>
                <a:lnTo>
                  <a:pt x="1986940" y="305879"/>
                </a:lnTo>
                <a:lnTo>
                  <a:pt x="1947849" y="310934"/>
                </a:lnTo>
                <a:lnTo>
                  <a:pt x="1910372" y="319328"/>
                </a:lnTo>
                <a:lnTo>
                  <a:pt x="1840699" y="346036"/>
                </a:lnTo>
                <a:lnTo>
                  <a:pt x="1780603" y="384949"/>
                </a:lnTo>
                <a:lnTo>
                  <a:pt x="1730616" y="435838"/>
                </a:lnTo>
                <a:lnTo>
                  <a:pt x="1691259" y="498436"/>
                </a:lnTo>
                <a:lnTo>
                  <a:pt x="1675599" y="534123"/>
                </a:lnTo>
                <a:lnTo>
                  <a:pt x="1663077" y="572465"/>
                </a:lnTo>
                <a:lnTo>
                  <a:pt x="1654136" y="613181"/>
                </a:lnTo>
                <a:lnTo>
                  <a:pt x="1648777" y="656285"/>
                </a:lnTo>
                <a:lnTo>
                  <a:pt x="1646986" y="701789"/>
                </a:lnTo>
                <a:lnTo>
                  <a:pt x="1648777" y="747280"/>
                </a:lnTo>
                <a:lnTo>
                  <a:pt x="1654136" y="790397"/>
                </a:lnTo>
                <a:lnTo>
                  <a:pt x="1663077" y="831113"/>
                </a:lnTo>
                <a:lnTo>
                  <a:pt x="1675599" y="869454"/>
                </a:lnTo>
                <a:lnTo>
                  <a:pt x="1691259" y="905141"/>
                </a:lnTo>
                <a:lnTo>
                  <a:pt x="1730616" y="967752"/>
                </a:lnTo>
                <a:lnTo>
                  <a:pt x="1780603" y="1018641"/>
                </a:lnTo>
                <a:lnTo>
                  <a:pt x="1840699" y="1057554"/>
                </a:lnTo>
                <a:lnTo>
                  <a:pt x="1910372" y="1084237"/>
                </a:lnTo>
                <a:lnTo>
                  <a:pt x="1947849" y="1092644"/>
                </a:lnTo>
                <a:lnTo>
                  <a:pt x="1986940" y="1097686"/>
                </a:lnTo>
                <a:lnTo>
                  <a:pt x="2027631" y="1099375"/>
                </a:lnTo>
                <a:lnTo>
                  <a:pt x="2068283" y="1097686"/>
                </a:lnTo>
                <a:lnTo>
                  <a:pt x="2107222" y="1092644"/>
                </a:lnTo>
                <a:lnTo>
                  <a:pt x="2144484" y="1084237"/>
                </a:lnTo>
                <a:lnTo>
                  <a:pt x="2213572" y="1057554"/>
                </a:lnTo>
                <a:lnTo>
                  <a:pt x="2273681" y="1018641"/>
                </a:lnTo>
                <a:lnTo>
                  <a:pt x="2317902" y="974864"/>
                </a:lnTo>
                <a:lnTo>
                  <a:pt x="2324252" y="967752"/>
                </a:lnTo>
                <a:lnTo>
                  <a:pt x="2363965" y="905141"/>
                </a:lnTo>
                <a:lnTo>
                  <a:pt x="2379662" y="869454"/>
                </a:lnTo>
                <a:lnTo>
                  <a:pt x="2392184" y="831113"/>
                </a:lnTo>
                <a:lnTo>
                  <a:pt x="2401138" y="790397"/>
                </a:lnTo>
                <a:lnTo>
                  <a:pt x="2406497" y="747280"/>
                </a:lnTo>
                <a:lnTo>
                  <a:pt x="2408288" y="701789"/>
                </a:lnTo>
                <a:close/>
              </a:path>
              <a:path w="3272790" h="1099820">
                <a:moveTo>
                  <a:pt x="2821838" y="953643"/>
                </a:moveTo>
                <a:lnTo>
                  <a:pt x="2688755" y="953643"/>
                </a:lnTo>
                <a:lnTo>
                  <a:pt x="2688755" y="12"/>
                </a:lnTo>
                <a:lnTo>
                  <a:pt x="2542781" y="12"/>
                </a:lnTo>
                <a:lnTo>
                  <a:pt x="2542781" y="894219"/>
                </a:lnTo>
                <a:lnTo>
                  <a:pt x="2545918" y="937552"/>
                </a:lnTo>
                <a:lnTo>
                  <a:pt x="2555303" y="975575"/>
                </a:lnTo>
                <a:lnTo>
                  <a:pt x="2592870" y="1035710"/>
                </a:lnTo>
                <a:lnTo>
                  <a:pt x="2653677" y="1072857"/>
                </a:lnTo>
                <a:lnTo>
                  <a:pt x="2692146" y="1082128"/>
                </a:lnTo>
                <a:lnTo>
                  <a:pt x="2735973" y="1085227"/>
                </a:lnTo>
                <a:lnTo>
                  <a:pt x="2821838" y="1085227"/>
                </a:lnTo>
                <a:lnTo>
                  <a:pt x="2821838" y="953643"/>
                </a:lnTo>
                <a:close/>
              </a:path>
              <a:path w="3272790" h="1099820">
                <a:moveTo>
                  <a:pt x="3272586" y="0"/>
                </a:moveTo>
                <a:lnTo>
                  <a:pt x="3165271" y="0"/>
                </a:lnTo>
                <a:lnTo>
                  <a:pt x="3121444" y="3098"/>
                </a:lnTo>
                <a:lnTo>
                  <a:pt x="3082975" y="12395"/>
                </a:lnTo>
                <a:lnTo>
                  <a:pt x="3022168" y="49517"/>
                </a:lnTo>
                <a:lnTo>
                  <a:pt x="2984601" y="109664"/>
                </a:lnTo>
                <a:lnTo>
                  <a:pt x="2975216" y="147688"/>
                </a:lnTo>
                <a:lnTo>
                  <a:pt x="2972079" y="191008"/>
                </a:lnTo>
                <a:lnTo>
                  <a:pt x="2972079" y="318350"/>
                </a:lnTo>
                <a:lnTo>
                  <a:pt x="2846146" y="318350"/>
                </a:lnTo>
                <a:lnTo>
                  <a:pt x="2846146" y="449935"/>
                </a:lnTo>
                <a:lnTo>
                  <a:pt x="2972079" y="449935"/>
                </a:lnTo>
                <a:lnTo>
                  <a:pt x="2972079" y="1085215"/>
                </a:lnTo>
                <a:lnTo>
                  <a:pt x="3118040" y="1085215"/>
                </a:lnTo>
                <a:lnTo>
                  <a:pt x="3118040" y="449935"/>
                </a:lnTo>
                <a:lnTo>
                  <a:pt x="3272586" y="449935"/>
                </a:lnTo>
                <a:lnTo>
                  <a:pt x="3272586" y="318350"/>
                </a:lnTo>
                <a:lnTo>
                  <a:pt x="3118040" y="318350"/>
                </a:lnTo>
                <a:lnTo>
                  <a:pt x="3118040" y="131584"/>
                </a:lnTo>
                <a:lnTo>
                  <a:pt x="3272586" y="131584"/>
                </a:lnTo>
                <a:lnTo>
                  <a:pt x="3272586" y="0"/>
                </a:lnTo>
                <a:close/>
              </a:path>
            </a:pathLst>
          </a:custGeom>
          <a:solidFill>
            <a:srgbClr val="FFFFFF"/>
          </a:solidFill>
        </p:spPr>
        <p:txBody>
          <a:bodyPr wrap="square" lIns="0" tIns="0" rIns="0" bIns="0" rtlCol="0"/>
          <a:lstStyle/>
          <a:p>
            <a:pPr marL="0" marR="0" lvl="0" indent="0" algn="ctr" defTabSz="821531" rtl="0" eaLnBrk="1" fontAlgn="auto" latinLnBrk="0" hangingPunct="0">
              <a:lnSpc>
                <a:spcPct val="100000"/>
              </a:lnSpc>
              <a:spcBef>
                <a:spcPts val="0"/>
              </a:spcBef>
              <a:spcAft>
                <a:spcPts val="0"/>
              </a:spcAft>
              <a:buClrTx/>
              <a:buSzTx/>
              <a:buFontTx/>
              <a:buNone/>
              <a:tabLst/>
              <a:defRPr/>
            </a:pPr>
            <a:endParaRPr kumimoji="0" sz="3200" b="1" i="0" u="none" strike="noStrike" kern="0" cap="none" spc="0" normalizeH="0" baseline="0" noProof="0">
              <a:ln>
                <a:noFill/>
              </a:ln>
              <a:solidFill>
                <a:srgbClr val="000000"/>
              </a:solidFill>
              <a:effectLst/>
              <a:uLnTx/>
              <a:uFillTx/>
              <a:latin typeface="Helvetica Neue"/>
              <a:ea typeface="Helvetica Neue"/>
              <a:cs typeface="Helvetica Neue"/>
              <a:sym typeface="Helvetica Neue"/>
            </a:endParaRPr>
          </a:p>
        </p:txBody>
      </p:sp>
      <p:sp>
        <p:nvSpPr>
          <p:cNvPr id="4" name="textruta 3">
            <a:extLst>
              <a:ext uri="{FF2B5EF4-FFF2-40B4-BE49-F238E27FC236}">
                <a16:creationId xmlns:a16="http://schemas.microsoft.com/office/drawing/2014/main" id="{DB585410-B28E-C6D4-84C8-B8885DCC3CA3}"/>
              </a:ext>
            </a:extLst>
          </p:cNvPr>
          <p:cNvSpPr txBox="1"/>
          <p:nvPr/>
        </p:nvSpPr>
        <p:spPr>
          <a:xfrm>
            <a:off x="0" y="6286404"/>
            <a:ext cx="21162652" cy="282192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lvl="0" indent="0" algn="l" defTabSz="821531" rtl="0" eaLnBrk="1" fontAlgn="auto" latinLnBrk="0" hangingPunct="0">
              <a:lnSpc>
                <a:spcPct val="100000"/>
              </a:lnSpc>
              <a:spcBef>
                <a:spcPts val="0"/>
              </a:spcBef>
              <a:spcAft>
                <a:spcPts val="0"/>
              </a:spcAft>
              <a:buClrTx/>
              <a:buSzTx/>
              <a:buFontTx/>
              <a:buNone/>
              <a:tabLst/>
              <a:defRPr/>
            </a:pPr>
            <a:endParaRPr kumimoji="0" lang="sv-SE" sz="5400" b="1" i="0" u="none" strike="noStrike" kern="0" cap="none" spc="0" normalizeH="0" baseline="0" noProof="0">
              <a:ln>
                <a:noFill/>
              </a:ln>
              <a:solidFill>
                <a:srgbClr val="FFFFFF"/>
              </a:solidFill>
              <a:effectLst/>
              <a:uLnTx/>
              <a:uFillTx/>
              <a:latin typeface="Helvetica Neue"/>
              <a:ea typeface="Helvetica Neue"/>
              <a:cs typeface="Helvetica Neue"/>
              <a:sym typeface="Helvetica Neue"/>
            </a:endParaRPr>
          </a:p>
          <a:p>
            <a:pPr marL="0" marR="0" lvl="0" indent="0" algn="l" defTabSz="821531" rtl="0" eaLnBrk="1" fontAlgn="auto" latinLnBrk="0" hangingPunct="0">
              <a:lnSpc>
                <a:spcPct val="100000"/>
              </a:lnSpc>
              <a:spcBef>
                <a:spcPts val="0"/>
              </a:spcBef>
              <a:spcAft>
                <a:spcPts val="0"/>
              </a:spcAft>
              <a:buClrTx/>
              <a:buSzTx/>
              <a:buFontTx/>
              <a:buNone/>
              <a:tabLst/>
              <a:defRPr/>
            </a:pPr>
            <a:endParaRPr kumimoji="0" lang="sv-SE" sz="5400" b="1" i="0" u="none" strike="noStrike" kern="0" cap="none" spc="0" normalizeH="0" baseline="0" noProof="0">
              <a:ln>
                <a:noFill/>
              </a:ln>
              <a:solidFill>
                <a:srgbClr val="FFFFFF"/>
              </a:solidFill>
              <a:effectLst/>
              <a:uLnTx/>
              <a:uFillTx/>
              <a:latin typeface="Helvetica Neue"/>
              <a:ea typeface="Helvetica Neue"/>
              <a:cs typeface="Helvetica Neue"/>
              <a:sym typeface="Helvetica Neue"/>
            </a:endParaRPr>
          </a:p>
          <a:p>
            <a:pPr marL="0" marR="0" lvl="0" indent="0" algn="l" defTabSz="821531" rtl="0" eaLnBrk="1" fontAlgn="auto" latinLnBrk="0" hangingPunct="0">
              <a:lnSpc>
                <a:spcPct val="100000"/>
              </a:lnSpc>
              <a:spcBef>
                <a:spcPts val="0"/>
              </a:spcBef>
              <a:spcAft>
                <a:spcPts val="0"/>
              </a:spcAft>
              <a:buClrTx/>
              <a:buSzTx/>
              <a:buFontTx/>
              <a:buNone/>
              <a:tabLst/>
              <a:defRPr/>
            </a:pPr>
            <a:endParaRPr kumimoji="0" lang="sv-SE" sz="6600" b="1" i="0" u="none" strike="noStrike" kern="0" cap="none" spc="-10" normalizeH="0" baseline="0" noProof="0">
              <a:ln>
                <a:noFill/>
              </a:ln>
              <a:solidFill>
                <a:srgbClr val="FFFFFF"/>
              </a:solidFill>
              <a:effectLst/>
              <a:uLnTx/>
              <a:uFillTx/>
              <a:latin typeface="IBM Plex Sans" panose="020B0503050203000203" pitchFamily="34" charset="0"/>
              <a:ea typeface="Inter"/>
              <a:cs typeface="Helvetica Neue"/>
              <a:sym typeface="Helvetica Neue"/>
            </a:endParaRPr>
          </a:p>
        </p:txBody>
      </p:sp>
      <p:sp>
        <p:nvSpPr>
          <p:cNvPr id="5" name="textruta 4">
            <a:extLst>
              <a:ext uri="{FF2B5EF4-FFF2-40B4-BE49-F238E27FC236}">
                <a16:creationId xmlns:a16="http://schemas.microsoft.com/office/drawing/2014/main" id="{946F4CBF-4A6E-54A6-38F2-7A849A58FB82}"/>
              </a:ext>
            </a:extLst>
          </p:cNvPr>
          <p:cNvSpPr txBox="1"/>
          <p:nvPr/>
        </p:nvSpPr>
        <p:spPr>
          <a:xfrm>
            <a:off x="474855" y="13735574"/>
            <a:ext cx="759822" cy="63671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71437" tIns="71437" rIns="71437" bIns="71437" numCol="1" spcCol="38100" rtlCol="0" anchor="ctr">
            <a:spAutoFit/>
          </a:bodyPr>
          <a:lstStyle/>
          <a:p>
            <a:pPr marL="0" marR="0" lvl="0" indent="0" algn="ctr" defTabSz="821531" rtl="0" eaLnBrk="1" fontAlgn="auto" latinLnBrk="0" hangingPunct="0">
              <a:lnSpc>
                <a:spcPct val="100000"/>
              </a:lnSpc>
              <a:spcBef>
                <a:spcPts val="0"/>
              </a:spcBef>
              <a:spcAft>
                <a:spcPts val="0"/>
              </a:spcAft>
              <a:buClrTx/>
              <a:buSzTx/>
              <a:buFontTx/>
              <a:buNone/>
              <a:tabLst/>
              <a:defRPr/>
            </a:pPr>
            <a:r>
              <a:rPr kumimoji="0" lang="sv-SE" sz="3200" b="1" i="0" u="none" strike="noStrike" kern="0" cap="none" spc="0" normalizeH="0" baseline="0" noProof="0">
                <a:ln>
                  <a:noFill/>
                </a:ln>
                <a:solidFill>
                  <a:srgbClr val="000000"/>
                </a:solidFill>
                <a:effectLst/>
                <a:uLnTx/>
                <a:uFillTx/>
                <a:latin typeface="Helvetica Neue"/>
                <a:ea typeface="Helvetica Neue"/>
                <a:cs typeface="Helvetica Neue"/>
                <a:sym typeface="Helvetica Neue"/>
              </a:rPr>
              <a:t>Pia</a:t>
            </a:r>
          </a:p>
        </p:txBody>
      </p:sp>
      <p:pic>
        <p:nvPicPr>
          <p:cNvPr id="10" name="Bildobjekt 9" descr="En bild som visar text, skärmbild, nummer, Teckensnitt&#10;&#10;AI-genererat innehåll kan vara felaktigt.">
            <a:extLst>
              <a:ext uri="{FF2B5EF4-FFF2-40B4-BE49-F238E27FC236}">
                <a16:creationId xmlns:a16="http://schemas.microsoft.com/office/drawing/2014/main" id="{6FC6B876-5013-A21E-698F-D5ADEC849B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80000" y="1054984"/>
            <a:ext cx="12867758" cy="11838337"/>
          </a:xfrm>
          <a:prstGeom prst="rect">
            <a:avLst/>
          </a:prstGeom>
        </p:spPr>
      </p:pic>
    </p:spTree>
    <p:extLst>
      <p:ext uri="{BB962C8B-B14F-4D97-AF65-F5344CB8AC3E}">
        <p14:creationId xmlns:p14="http://schemas.microsoft.com/office/powerpoint/2010/main" val="20265982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2B2456"/>
        </a:solidFill>
        <a:effectLst/>
      </p:bgPr>
    </p:bg>
    <p:spTree>
      <p:nvGrpSpPr>
        <p:cNvPr id="1" name="">
          <a:extLst>
            <a:ext uri="{FF2B5EF4-FFF2-40B4-BE49-F238E27FC236}">
              <a16:creationId xmlns:a16="http://schemas.microsoft.com/office/drawing/2014/main" id="{9972D827-038C-F3F3-16A0-D0ED104B78E4}"/>
            </a:ext>
          </a:extLst>
        </p:cNvPr>
        <p:cNvGrpSpPr/>
        <p:nvPr/>
      </p:nvGrpSpPr>
      <p:grpSpPr>
        <a:xfrm>
          <a:off x="0" y="0"/>
          <a:ext cx="0" cy="0"/>
          <a:chOff x="0" y="0"/>
          <a:chExt cx="0" cy="0"/>
        </a:xfrm>
      </p:grpSpPr>
      <p:sp>
        <p:nvSpPr>
          <p:cNvPr id="406" name="Q&amp;A">
            <a:extLst>
              <a:ext uri="{FF2B5EF4-FFF2-40B4-BE49-F238E27FC236}">
                <a16:creationId xmlns:a16="http://schemas.microsoft.com/office/drawing/2014/main" id="{BAAF6FFD-222C-6605-4CDF-DB0010972A4C}"/>
              </a:ext>
            </a:extLst>
          </p:cNvPr>
          <p:cNvSpPr txBox="1"/>
          <p:nvPr/>
        </p:nvSpPr>
        <p:spPr>
          <a:xfrm>
            <a:off x="11237033" y="2651177"/>
            <a:ext cx="144333" cy="1683152"/>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1437" tIns="71437" rIns="71437" bIns="71437" anchor="ctr">
            <a:spAutoFit/>
          </a:bodyPr>
          <a:lstStyle>
            <a:lvl1pPr>
              <a:defRPr sz="6600" b="0">
                <a:solidFill>
                  <a:srgbClr val="FFFFFF"/>
                </a:solidFill>
                <a:latin typeface="IBM Plex Sans SemiBold"/>
                <a:ea typeface="IBM Plex Sans SemiBold"/>
                <a:cs typeface="IBM Plex Sans SemiBold"/>
                <a:sym typeface="IBM Plex Sans SemiBold"/>
              </a:defRPr>
            </a:lvl1pPr>
          </a:lstStyle>
          <a:p>
            <a:pPr marL="0" marR="0" lvl="0" indent="0" algn="ctr" defTabSz="821531" rtl="0" eaLnBrk="1" fontAlgn="auto" latinLnBrk="0" hangingPunct="0">
              <a:lnSpc>
                <a:spcPct val="100000"/>
              </a:lnSpc>
              <a:spcBef>
                <a:spcPts val="0"/>
              </a:spcBef>
              <a:spcAft>
                <a:spcPts val="0"/>
              </a:spcAft>
              <a:buClrTx/>
              <a:buSzTx/>
              <a:buFontTx/>
              <a:buNone/>
              <a:tabLst/>
              <a:defRPr/>
            </a:pPr>
            <a:endParaRPr kumimoji="0" sz="10000" b="0" i="0" u="none" strike="noStrike" kern="0" cap="none" spc="0" normalizeH="0" baseline="0" noProof="0">
              <a:ln>
                <a:noFill/>
              </a:ln>
              <a:solidFill>
                <a:srgbClr val="FFFFFF"/>
              </a:solidFill>
              <a:effectLst/>
              <a:uLnTx/>
              <a:uFillTx/>
              <a:latin typeface="IBM Plex Sans SemiBold"/>
              <a:sym typeface="IBM Plex Sans SemiBold"/>
            </a:endParaRPr>
          </a:p>
        </p:txBody>
      </p:sp>
      <p:sp>
        <p:nvSpPr>
          <p:cNvPr id="3" name="object 9">
            <a:extLst>
              <a:ext uri="{FF2B5EF4-FFF2-40B4-BE49-F238E27FC236}">
                <a16:creationId xmlns:a16="http://schemas.microsoft.com/office/drawing/2014/main" id="{0968D0FF-DFCC-627C-D6FC-0CCE47214871}"/>
              </a:ext>
            </a:extLst>
          </p:cNvPr>
          <p:cNvSpPr/>
          <p:nvPr/>
        </p:nvSpPr>
        <p:spPr>
          <a:xfrm>
            <a:off x="986957" y="12427191"/>
            <a:ext cx="2043322" cy="627265"/>
          </a:xfrm>
          <a:custGeom>
            <a:avLst/>
            <a:gdLst/>
            <a:ahLst/>
            <a:cxnLst/>
            <a:rect l="l" t="t" r="r" b="b"/>
            <a:pathLst>
              <a:path w="3272790" h="1099820">
                <a:moveTo>
                  <a:pt x="126631" y="313118"/>
                </a:moveTo>
                <a:lnTo>
                  <a:pt x="0" y="313118"/>
                </a:lnTo>
                <a:lnTo>
                  <a:pt x="0" y="1085215"/>
                </a:lnTo>
                <a:lnTo>
                  <a:pt x="126631" y="1085215"/>
                </a:lnTo>
                <a:lnTo>
                  <a:pt x="126631" y="313118"/>
                </a:lnTo>
                <a:close/>
              </a:path>
              <a:path w="3272790" h="1099820">
                <a:moveTo>
                  <a:pt x="337693" y="101"/>
                </a:moveTo>
                <a:lnTo>
                  <a:pt x="211061" y="101"/>
                </a:lnTo>
                <a:lnTo>
                  <a:pt x="211061" y="1085215"/>
                </a:lnTo>
                <a:lnTo>
                  <a:pt x="337693" y="1085215"/>
                </a:lnTo>
                <a:lnTo>
                  <a:pt x="337693" y="101"/>
                </a:lnTo>
                <a:close/>
              </a:path>
              <a:path w="3272790" h="1099820">
                <a:moveTo>
                  <a:pt x="738670" y="313131"/>
                </a:moveTo>
                <a:lnTo>
                  <a:pt x="735241" y="266877"/>
                </a:lnTo>
                <a:lnTo>
                  <a:pt x="725271" y="222732"/>
                </a:lnTo>
                <a:lnTo>
                  <a:pt x="709244" y="181165"/>
                </a:lnTo>
                <a:lnTo>
                  <a:pt x="687666" y="142684"/>
                </a:lnTo>
                <a:lnTo>
                  <a:pt x="661022" y="107772"/>
                </a:lnTo>
                <a:lnTo>
                  <a:pt x="629793" y="76885"/>
                </a:lnTo>
                <a:lnTo>
                  <a:pt x="594474" y="50546"/>
                </a:lnTo>
                <a:lnTo>
                  <a:pt x="555561" y="29210"/>
                </a:lnTo>
                <a:lnTo>
                  <a:pt x="513537" y="13373"/>
                </a:lnTo>
                <a:lnTo>
                  <a:pt x="468884" y="3505"/>
                </a:lnTo>
                <a:lnTo>
                  <a:pt x="422097" y="114"/>
                </a:lnTo>
                <a:lnTo>
                  <a:pt x="422097" y="125323"/>
                </a:lnTo>
                <a:lnTo>
                  <a:pt x="472605" y="132029"/>
                </a:lnTo>
                <a:lnTo>
                  <a:pt x="517969" y="150964"/>
                </a:lnTo>
                <a:lnTo>
                  <a:pt x="556425" y="180327"/>
                </a:lnTo>
                <a:lnTo>
                  <a:pt x="586117" y="218338"/>
                </a:lnTo>
                <a:lnTo>
                  <a:pt x="605269" y="263207"/>
                </a:lnTo>
                <a:lnTo>
                  <a:pt x="612051" y="313131"/>
                </a:lnTo>
                <a:lnTo>
                  <a:pt x="605269" y="363054"/>
                </a:lnTo>
                <a:lnTo>
                  <a:pt x="586117" y="407911"/>
                </a:lnTo>
                <a:lnTo>
                  <a:pt x="556425" y="445922"/>
                </a:lnTo>
                <a:lnTo>
                  <a:pt x="517969" y="475297"/>
                </a:lnTo>
                <a:lnTo>
                  <a:pt x="472605" y="494233"/>
                </a:lnTo>
                <a:lnTo>
                  <a:pt x="422097" y="500938"/>
                </a:lnTo>
                <a:lnTo>
                  <a:pt x="422097" y="626135"/>
                </a:lnTo>
                <a:lnTo>
                  <a:pt x="468884" y="622744"/>
                </a:lnTo>
                <a:lnTo>
                  <a:pt x="513537" y="612889"/>
                </a:lnTo>
                <a:lnTo>
                  <a:pt x="555561" y="597039"/>
                </a:lnTo>
                <a:lnTo>
                  <a:pt x="594474" y="575703"/>
                </a:lnTo>
                <a:lnTo>
                  <a:pt x="629793" y="549363"/>
                </a:lnTo>
                <a:lnTo>
                  <a:pt x="661022" y="518490"/>
                </a:lnTo>
                <a:lnTo>
                  <a:pt x="687666" y="483565"/>
                </a:lnTo>
                <a:lnTo>
                  <a:pt x="709244" y="445084"/>
                </a:lnTo>
                <a:lnTo>
                  <a:pt x="725271" y="403529"/>
                </a:lnTo>
                <a:lnTo>
                  <a:pt x="735241" y="359384"/>
                </a:lnTo>
                <a:lnTo>
                  <a:pt x="738670" y="313131"/>
                </a:lnTo>
                <a:close/>
              </a:path>
              <a:path w="3272790" h="1099820">
                <a:moveTo>
                  <a:pt x="802005" y="1085227"/>
                </a:moveTo>
                <a:lnTo>
                  <a:pt x="799045" y="1038110"/>
                </a:lnTo>
                <a:lnTo>
                  <a:pt x="790397" y="992733"/>
                </a:lnTo>
                <a:lnTo>
                  <a:pt x="776427" y="949464"/>
                </a:lnTo>
                <a:lnTo>
                  <a:pt x="757491" y="908646"/>
                </a:lnTo>
                <a:lnTo>
                  <a:pt x="733933" y="870623"/>
                </a:lnTo>
                <a:lnTo>
                  <a:pt x="706120" y="835761"/>
                </a:lnTo>
                <a:lnTo>
                  <a:pt x="674408" y="804405"/>
                </a:lnTo>
                <a:lnTo>
                  <a:pt x="639140" y="776909"/>
                </a:lnTo>
                <a:lnTo>
                  <a:pt x="600697" y="753618"/>
                </a:lnTo>
                <a:lnTo>
                  <a:pt x="559409" y="734898"/>
                </a:lnTo>
                <a:lnTo>
                  <a:pt x="515645" y="721080"/>
                </a:lnTo>
                <a:lnTo>
                  <a:pt x="469760" y="712533"/>
                </a:lnTo>
                <a:lnTo>
                  <a:pt x="422109" y="709612"/>
                </a:lnTo>
                <a:lnTo>
                  <a:pt x="422109" y="1085227"/>
                </a:lnTo>
                <a:lnTo>
                  <a:pt x="802005" y="1085227"/>
                </a:lnTo>
                <a:close/>
              </a:path>
              <a:path w="3272790" h="1099820">
                <a:moveTo>
                  <a:pt x="1596898" y="318363"/>
                </a:moveTo>
                <a:lnTo>
                  <a:pt x="1470964" y="318363"/>
                </a:lnTo>
                <a:lnTo>
                  <a:pt x="1448955" y="319328"/>
                </a:lnTo>
                <a:lnTo>
                  <a:pt x="1410322" y="327113"/>
                </a:lnTo>
                <a:lnTo>
                  <a:pt x="1365059" y="353745"/>
                </a:lnTo>
                <a:lnTo>
                  <a:pt x="1342174" y="382028"/>
                </a:lnTo>
                <a:lnTo>
                  <a:pt x="1327861" y="382028"/>
                </a:lnTo>
                <a:lnTo>
                  <a:pt x="1327861" y="318363"/>
                </a:lnTo>
                <a:lnTo>
                  <a:pt x="1181900" y="318363"/>
                </a:lnTo>
                <a:lnTo>
                  <a:pt x="1181900" y="1085227"/>
                </a:lnTo>
                <a:lnTo>
                  <a:pt x="1327861" y="1085227"/>
                </a:lnTo>
                <a:lnTo>
                  <a:pt x="1327861" y="568794"/>
                </a:lnTo>
                <a:lnTo>
                  <a:pt x="1329778" y="542086"/>
                </a:lnTo>
                <a:lnTo>
                  <a:pt x="1345158" y="498233"/>
                </a:lnTo>
                <a:lnTo>
                  <a:pt x="1375664" y="467461"/>
                </a:lnTo>
                <a:lnTo>
                  <a:pt x="1419669" y="451891"/>
                </a:lnTo>
                <a:lnTo>
                  <a:pt x="1446644" y="449948"/>
                </a:lnTo>
                <a:lnTo>
                  <a:pt x="1596898" y="449948"/>
                </a:lnTo>
                <a:lnTo>
                  <a:pt x="1596898" y="318363"/>
                </a:lnTo>
                <a:close/>
              </a:path>
              <a:path w="3272790" h="1099820">
                <a:moveTo>
                  <a:pt x="2408288" y="701789"/>
                </a:moveTo>
                <a:lnTo>
                  <a:pt x="2406497" y="656285"/>
                </a:lnTo>
                <a:lnTo>
                  <a:pt x="2401138" y="613181"/>
                </a:lnTo>
                <a:lnTo>
                  <a:pt x="2392184" y="572465"/>
                </a:lnTo>
                <a:lnTo>
                  <a:pt x="2379662" y="534123"/>
                </a:lnTo>
                <a:lnTo>
                  <a:pt x="2363965" y="498436"/>
                </a:lnTo>
                <a:lnTo>
                  <a:pt x="2324252" y="435838"/>
                </a:lnTo>
                <a:lnTo>
                  <a:pt x="2273681" y="384949"/>
                </a:lnTo>
                <a:lnTo>
                  <a:pt x="2263749" y="377748"/>
                </a:lnTo>
                <a:lnTo>
                  <a:pt x="2263749" y="701789"/>
                </a:lnTo>
                <a:lnTo>
                  <a:pt x="2259736" y="763219"/>
                </a:lnTo>
                <a:lnTo>
                  <a:pt x="2247658" y="817295"/>
                </a:lnTo>
                <a:lnTo>
                  <a:pt x="2227529" y="864019"/>
                </a:lnTo>
                <a:lnTo>
                  <a:pt x="2199348" y="903414"/>
                </a:lnTo>
                <a:lnTo>
                  <a:pt x="2164473" y="934669"/>
                </a:lnTo>
                <a:lnTo>
                  <a:pt x="2124227" y="956995"/>
                </a:lnTo>
                <a:lnTo>
                  <a:pt x="2078621" y="970394"/>
                </a:lnTo>
                <a:lnTo>
                  <a:pt x="2027631" y="974864"/>
                </a:lnTo>
                <a:lnTo>
                  <a:pt x="1976704" y="970394"/>
                </a:lnTo>
                <a:lnTo>
                  <a:pt x="1931212" y="956995"/>
                </a:lnTo>
                <a:lnTo>
                  <a:pt x="1891195" y="934669"/>
                </a:lnTo>
                <a:lnTo>
                  <a:pt x="1856625" y="903414"/>
                </a:lnTo>
                <a:lnTo>
                  <a:pt x="1828774" y="864019"/>
                </a:lnTo>
                <a:lnTo>
                  <a:pt x="1808873" y="817295"/>
                </a:lnTo>
                <a:lnTo>
                  <a:pt x="1796935" y="763219"/>
                </a:lnTo>
                <a:lnTo>
                  <a:pt x="1792947" y="701789"/>
                </a:lnTo>
                <a:lnTo>
                  <a:pt x="1796935" y="640384"/>
                </a:lnTo>
                <a:lnTo>
                  <a:pt x="1808873" y="586308"/>
                </a:lnTo>
                <a:lnTo>
                  <a:pt x="1828774" y="539572"/>
                </a:lnTo>
                <a:lnTo>
                  <a:pt x="1856625" y="500164"/>
                </a:lnTo>
                <a:lnTo>
                  <a:pt x="1891195" y="468909"/>
                </a:lnTo>
                <a:lnTo>
                  <a:pt x="1931212" y="446582"/>
                </a:lnTo>
                <a:lnTo>
                  <a:pt x="1976704" y="433184"/>
                </a:lnTo>
                <a:lnTo>
                  <a:pt x="2027631" y="428713"/>
                </a:lnTo>
                <a:lnTo>
                  <a:pt x="2078621" y="433184"/>
                </a:lnTo>
                <a:lnTo>
                  <a:pt x="2124227" y="446582"/>
                </a:lnTo>
                <a:lnTo>
                  <a:pt x="2164473" y="468909"/>
                </a:lnTo>
                <a:lnTo>
                  <a:pt x="2199348" y="500164"/>
                </a:lnTo>
                <a:lnTo>
                  <a:pt x="2227529" y="539572"/>
                </a:lnTo>
                <a:lnTo>
                  <a:pt x="2247658" y="586308"/>
                </a:lnTo>
                <a:lnTo>
                  <a:pt x="2259736" y="640384"/>
                </a:lnTo>
                <a:lnTo>
                  <a:pt x="2263749" y="701789"/>
                </a:lnTo>
                <a:lnTo>
                  <a:pt x="2263749" y="377748"/>
                </a:lnTo>
                <a:lnTo>
                  <a:pt x="2213572" y="346036"/>
                </a:lnTo>
                <a:lnTo>
                  <a:pt x="2144484" y="319328"/>
                </a:lnTo>
                <a:lnTo>
                  <a:pt x="2107222" y="310934"/>
                </a:lnTo>
                <a:lnTo>
                  <a:pt x="2068283" y="305879"/>
                </a:lnTo>
                <a:lnTo>
                  <a:pt x="2027631" y="304203"/>
                </a:lnTo>
                <a:lnTo>
                  <a:pt x="1986940" y="305879"/>
                </a:lnTo>
                <a:lnTo>
                  <a:pt x="1947849" y="310934"/>
                </a:lnTo>
                <a:lnTo>
                  <a:pt x="1910372" y="319328"/>
                </a:lnTo>
                <a:lnTo>
                  <a:pt x="1840699" y="346036"/>
                </a:lnTo>
                <a:lnTo>
                  <a:pt x="1780603" y="384949"/>
                </a:lnTo>
                <a:lnTo>
                  <a:pt x="1730616" y="435838"/>
                </a:lnTo>
                <a:lnTo>
                  <a:pt x="1691259" y="498436"/>
                </a:lnTo>
                <a:lnTo>
                  <a:pt x="1675599" y="534123"/>
                </a:lnTo>
                <a:lnTo>
                  <a:pt x="1663077" y="572465"/>
                </a:lnTo>
                <a:lnTo>
                  <a:pt x="1654136" y="613181"/>
                </a:lnTo>
                <a:lnTo>
                  <a:pt x="1648777" y="656285"/>
                </a:lnTo>
                <a:lnTo>
                  <a:pt x="1646986" y="701789"/>
                </a:lnTo>
                <a:lnTo>
                  <a:pt x="1648777" y="747280"/>
                </a:lnTo>
                <a:lnTo>
                  <a:pt x="1654136" y="790397"/>
                </a:lnTo>
                <a:lnTo>
                  <a:pt x="1663077" y="831113"/>
                </a:lnTo>
                <a:lnTo>
                  <a:pt x="1675599" y="869454"/>
                </a:lnTo>
                <a:lnTo>
                  <a:pt x="1691259" y="905141"/>
                </a:lnTo>
                <a:lnTo>
                  <a:pt x="1730616" y="967752"/>
                </a:lnTo>
                <a:lnTo>
                  <a:pt x="1780603" y="1018641"/>
                </a:lnTo>
                <a:lnTo>
                  <a:pt x="1840699" y="1057554"/>
                </a:lnTo>
                <a:lnTo>
                  <a:pt x="1910372" y="1084237"/>
                </a:lnTo>
                <a:lnTo>
                  <a:pt x="1947849" y="1092644"/>
                </a:lnTo>
                <a:lnTo>
                  <a:pt x="1986940" y="1097686"/>
                </a:lnTo>
                <a:lnTo>
                  <a:pt x="2027631" y="1099375"/>
                </a:lnTo>
                <a:lnTo>
                  <a:pt x="2068283" y="1097686"/>
                </a:lnTo>
                <a:lnTo>
                  <a:pt x="2107222" y="1092644"/>
                </a:lnTo>
                <a:lnTo>
                  <a:pt x="2144484" y="1084237"/>
                </a:lnTo>
                <a:lnTo>
                  <a:pt x="2213572" y="1057554"/>
                </a:lnTo>
                <a:lnTo>
                  <a:pt x="2273681" y="1018641"/>
                </a:lnTo>
                <a:lnTo>
                  <a:pt x="2317902" y="974864"/>
                </a:lnTo>
                <a:lnTo>
                  <a:pt x="2324252" y="967752"/>
                </a:lnTo>
                <a:lnTo>
                  <a:pt x="2363965" y="905141"/>
                </a:lnTo>
                <a:lnTo>
                  <a:pt x="2379662" y="869454"/>
                </a:lnTo>
                <a:lnTo>
                  <a:pt x="2392184" y="831113"/>
                </a:lnTo>
                <a:lnTo>
                  <a:pt x="2401138" y="790397"/>
                </a:lnTo>
                <a:lnTo>
                  <a:pt x="2406497" y="747280"/>
                </a:lnTo>
                <a:lnTo>
                  <a:pt x="2408288" y="701789"/>
                </a:lnTo>
                <a:close/>
              </a:path>
              <a:path w="3272790" h="1099820">
                <a:moveTo>
                  <a:pt x="2821838" y="953643"/>
                </a:moveTo>
                <a:lnTo>
                  <a:pt x="2688755" y="953643"/>
                </a:lnTo>
                <a:lnTo>
                  <a:pt x="2688755" y="12"/>
                </a:lnTo>
                <a:lnTo>
                  <a:pt x="2542781" y="12"/>
                </a:lnTo>
                <a:lnTo>
                  <a:pt x="2542781" y="894219"/>
                </a:lnTo>
                <a:lnTo>
                  <a:pt x="2545918" y="937552"/>
                </a:lnTo>
                <a:lnTo>
                  <a:pt x="2555303" y="975575"/>
                </a:lnTo>
                <a:lnTo>
                  <a:pt x="2592870" y="1035710"/>
                </a:lnTo>
                <a:lnTo>
                  <a:pt x="2653677" y="1072857"/>
                </a:lnTo>
                <a:lnTo>
                  <a:pt x="2692146" y="1082128"/>
                </a:lnTo>
                <a:lnTo>
                  <a:pt x="2735973" y="1085227"/>
                </a:lnTo>
                <a:lnTo>
                  <a:pt x="2821838" y="1085227"/>
                </a:lnTo>
                <a:lnTo>
                  <a:pt x="2821838" y="953643"/>
                </a:lnTo>
                <a:close/>
              </a:path>
              <a:path w="3272790" h="1099820">
                <a:moveTo>
                  <a:pt x="3272586" y="0"/>
                </a:moveTo>
                <a:lnTo>
                  <a:pt x="3165271" y="0"/>
                </a:lnTo>
                <a:lnTo>
                  <a:pt x="3121444" y="3098"/>
                </a:lnTo>
                <a:lnTo>
                  <a:pt x="3082975" y="12395"/>
                </a:lnTo>
                <a:lnTo>
                  <a:pt x="3022168" y="49517"/>
                </a:lnTo>
                <a:lnTo>
                  <a:pt x="2984601" y="109664"/>
                </a:lnTo>
                <a:lnTo>
                  <a:pt x="2975216" y="147688"/>
                </a:lnTo>
                <a:lnTo>
                  <a:pt x="2972079" y="191008"/>
                </a:lnTo>
                <a:lnTo>
                  <a:pt x="2972079" y="318350"/>
                </a:lnTo>
                <a:lnTo>
                  <a:pt x="2846146" y="318350"/>
                </a:lnTo>
                <a:lnTo>
                  <a:pt x="2846146" y="449935"/>
                </a:lnTo>
                <a:lnTo>
                  <a:pt x="2972079" y="449935"/>
                </a:lnTo>
                <a:lnTo>
                  <a:pt x="2972079" y="1085215"/>
                </a:lnTo>
                <a:lnTo>
                  <a:pt x="3118040" y="1085215"/>
                </a:lnTo>
                <a:lnTo>
                  <a:pt x="3118040" y="449935"/>
                </a:lnTo>
                <a:lnTo>
                  <a:pt x="3272586" y="449935"/>
                </a:lnTo>
                <a:lnTo>
                  <a:pt x="3272586" y="318350"/>
                </a:lnTo>
                <a:lnTo>
                  <a:pt x="3118040" y="318350"/>
                </a:lnTo>
                <a:lnTo>
                  <a:pt x="3118040" y="131584"/>
                </a:lnTo>
                <a:lnTo>
                  <a:pt x="3272586" y="131584"/>
                </a:lnTo>
                <a:lnTo>
                  <a:pt x="3272586" y="0"/>
                </a:lnTo>
                <a:close/>
              </a:path>
            </a:pathLst>
          </a:custGeom>
          <a:solidFill>
            <a:srgbClr val="FFFFFF"/>
          </a:solidFill>
        </p:spPr>
        <p:txBody>
          <a:bodyPr wrap="square" lIns="0" tIns="0" rIns="0" bIns="0" rtlCol="0"/>
          <a:lstStyle/>
          <a:p>
            <a:pPr marL="0" marR="0" lvl="0" indent="0" algn="ctr" defTabSz="821531" rtl="0" eaLnBrk="1" fontAlgn="auto" latinLnBrk="0" hangingPunct="0">
              <a:lnSpc>
                <a:spcPct val="100000"/>
              </a:lnSpc>
              <a:spcBef>
                <a:spcPts val="0"/>
              </a:spcBef>
              <a:spcAft>
                <a:spcPts val="0"/>
              </a:spcAft>
              <a:buClrTx/>
              <a:buSzTx/>
              <a:buFontTx/>
              <a:buNone/>
              <a:tabLst/>
              <a:defRPr/>
            </a:pPr>
            <a:endParaRPr kumimoji="0" sz="3200" b="1" i="0" u="none" strike="noStrike" kern="0" cap="none" spc="0" normalizeH="0" baseline="0" noProof="0">
              <a:ln>
                <a:noFill/>
              </a:ln>
              <a:solidFill>
                <a:srgbClr val="000000"/>
              </a:solidFill>
              <a:effectLst/>
              <a:uLnTx/>
              <a:uFillTx/>
              <a:latin typeface="Helvetica Neue"/>
              <a:sym typeface="Helvetica Neue"/>
            </a:endParaRPr>
          </a:p>
        </p:txBody>
      </p:sp>
      <p:sp>
        <p:nvSpPr>
          <p:cNvPr id="4" name="textruta 3">
            <a:extLst>
              <a:ext uri="{FF2B5EF4-FFF2-40B4-BE49-F238E27FC236}">
                <a16:creationId xmlns:a16="http://schemas.microsoft.com/office/drawing/2014/main" id="{ECC6CE21-20A5-422F-7CA1-D8EF35247A4C}"/>
              </a:ext>
            </a:extLst>
          </p:cNvPr>
          <p:cNvSpPr txBox="1"/>
          <p:nvPr/>
        </p:nvSpPr>
        <p:spPr>
          <a:xfrm>
            <a:off x="1504041" y="1726028"/>
            <a:ext cx="21162652" cy="762324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lvl="0" indent="0" algn="l" defTabSz="821531" rtl="0" eaLnBrk="1" fontAlgn="auto" latinLnBrk="0" hangingPunct="0">
              <a:lnSpc>
                <a:spcPct val="100000"/>
              </a:lnSpc>
              <a:spcBef>
                <a:spcPts val="0"/>
              </a:spcBef>
              <a:spcAft>
                <a:spcPts val="0"/>
              </a:spcAft>
              <a:buClrTx/>
              <a:buSzTx/>
              <a:buFontTx/>
              <a:buNone/>
              <a:tabLst/>
              <a:defRPr/>
            </a:pPr>
            <a:r>
              <a:rPr lang="sv-SE" sz="5400">
                <a:solidFill>
                  <a:srgbClr val="FFFFFF"/>
                </a:solidFill>
                <a:latin typeface="IBM Plex Sans" panose="020B0503050203000203" pitchFamily="34" charset="0"/>
              </a:rPr>
              <a:t>Rolf och AI - Reflektion</a:t>
            </a:r>
            <a:endParaRPr kumimoji="0" lang="sv-SE" sz="5400" b="1" i="0" u="none" strike="noStrike" kern="0" cap="none" spc="0" normalizeH="0" baseline="0" noProof="0">
              <a:ln>
                <a:noFill/>
              </a:ln>
              <a:solidFill>
                <a:srgbClr val="FFFFFF"/>
              </a:solidFill>
              <a:effectLst/>
              <a:uLnTx/>
              <a:uFillTx/>
              <a:latin typeface="IBM Plex Sans" panose="020B0503050203000203" pitchFamily="34" charset="0"/>
              <a:sym typeface="Helvetica Neue"/>
            </a:endParaRPr>
          </a:p>
          <a:p>
            <a:pPr marL="0" marR="0" lvl="0" indent="0" algn="l" defTabSz="821531" rtl="0" eaLnBrk="1" fontAlgn="auto" latinLnBrk="0" hangingPunct="0">
              <a:lnSpc>
                <a:spcPct val="100000"/>
              </a:lnSpc>
              <a:spcBef>
                <a:spcPts val="0"/>
              </a:spcBef>
              <a:spcAft>
                <a:spcPts val="0"/>
              </a:spcAft>
              <a:buClrTx/>
              <a:buSzTx/>
              <a:buFontTx/>
              <a:buNone/>
              <a:tabLst/>
              <a:defRPr/>
            </a:pPr>
            <a:endParaRPr kumimoji="0" lang="sv-SE" sz="3200" b="1" i="0" u="none" strike="noStrike" kern="0" cap="none" spc="0" normalizeH="0" baseline="0" noProof="0">
              <a:ln>
                <a:noFill/>
              </a:ln>
              <a:solidFill>
                <a:srgbClr val="FFFFFF"/>
              </a:solidFill>
              <a:effectLst/>
              <a:uLnTx/>
              <a:uFillTx/>
              <a:latin typeface="Helvetica Neue"/>
              <a:sym typeface="Helvetica Neue"/>
            </a:endParaRPr>
          </a:p>
          <a:p>
            <a:pPr marL="0" marR="0" lvl="0" indent="0" algn="l" defTabSz="821531" rtl="0" eaLnBrk="1" fontAlgn="auto" latinLnBrk="0" hangingPunct="0">
              <a:lnSpc>
                <a:spcPct val="100000"/>
              </a:lnSpc>
              <a:spcBef>
                <a:spcPts val="0"/>
              </a:spcBef>
              <a:spcAft>
                <a:spcPts val="0"/>
              </a:spcAft>
              <a:buClrTx/>
              <a:buSzTx/>
              <a:buFontTx/>
              <a:buNone/>
              <a:tabLst/>
              <a:defRPr/>
            </a:pPr>
            <a:endParaRPr kumimoji="0" lang="sv-SE" sz="4000" b="1" i="0" u="none" strike="noStrike" kern="0" cap="none" spc="-10" normalizeH="0" baseline="0" noProof="0">
              <a:ln>
                <a:noFill/>
              </a:ln>
              <a:solidFill>
                <a:srgbClr val="FFFFFF"/>
              </a:solidFill>
              <a:effectLst/>
              <a:uLnTx/>
              <a:uFillTx/>
              <a:latin typeface="IBM Plex Sans" panose="020B0503050203000203" pitchFamily="34" charset="0"/>
              <a:ea typeface="Inter"/>
              <a:sym typeface="Helvetica Neue"/>
            </a:endParaRPr>
          </a:p>
          <a:p>
            <a:pPr lvl="0" algn="l">
              <a:defRPr/>
            </a:pPr>
            <a:r>
              <a:rPr lang="sv-SE" sz="4000" spc="-10">
                <a:solidFill>
                  <a:schemeClr val="bg1"/>
                </a:solidFill>
                <a:latin typeface="IBM Plex Sans" panose="020B0503050203000203" pitchFamily="34" charset="0"/>
                <a:ea typeface="Inter"/>
              </a:rPr>
              <a:t>Stöd för bättre reflektion</a:t>
            </a:r>
          </a:p>
          <a:p>
            <a:pPr lvl="0" algn="l">
              <a:defRPr/>
            </a:pPr>
            <a:r>
              <a:rPr lang="sv-SE" sz="4000" b="0" spc="-10">
                <a:solidFill>
                  <a:schemeClr val="bg1"/>
                </a:solidFill>
                <a:latin typeface="IBM Plex Sans" panose="020B0503050203000203" pitchFamily="34" charset="0"/>
                <a:ea typeface="Inter"/>
              </a:rPr>
              <a:t>AI sammanfattar tidigare reflektioner och lyfter relevanta </a:t>
            </a:r>
            <a:br>
              <a:rPr lang="sv-SE" sz="4000" b="0" spc="-10">
                <a:solidFill>
                  <a:schemeClr val="bg1"/>
                </a:solidFill>
                <a:latin typeface="IBM Plex Sans" panose="020B0503050203000203" pitchFamily="34" charset="0"/>
                <a:ea typeface="Inter"/>
              </a:rPr>
            </a:br>
            <a:r>
              <a:rPr lang="sv-SE" sz="4000" b="0" spc="-10">
                <a:solidFill>
                  <a:schemeClr val="bg1"/>
                </a:solidFill>
                <a:latin typeface="IBM Plex Sans" panose="020B0503050203000203" pitchFamily="34" charset="0"/>
                <a:ea typeface="Inter"/>
              </a:rPr>
              <a:t>teman som stöd för fortsatt självreflektion och dialog.</a:t>
            </a:r>
          </a:p>
          <a:p>
            <a:pPr lvl="0" algn="l">
              <a:defRPr/>
            </a:pPr>
            <a:endParaRPr lang="sv-SE" sz="4000" spc="-10">
              <a:solidFill>
                <a:schemeClr val="bg1"/>
              </a:solidFill>
              <a:latin typeface="IBM Plex Sans" panose="020B0503050203000203" pitchFamily="34" charset="0"/>
              <a:ea typeface="Inter"/>
            </a:endParaRPr>
          </a:p>
          <a:p>
            <a:pPr lvl="0" algn="l">
              <a:defRPr/>
            </a:pPr>
            <a:r>
              <a:rPr lang="sv-SE" sz="4000" spc="-10">
                <a:solidFill>
                  <a:schemeClr val="bg1"/>
                </a:solidFill>
                <a:latin typeface="IBM Plex Sans" panose="020B0503050203000203" pitchFamily="34" charset="0"/>
                <a:ea typeface="Inter"/>
              </a:rPr>
              <a:t>Ökad kvalitet i utvecklingsarbetet</a:t>
            </a:r>
          </a:p>
          <a:p>
            <a:pPr lvl="0" algn="l">
              <a:defRPr/>
            </a:pPr>
            <a:r>
              <a:rPr lang="sv-SE" sz="4000" b="0" spc="-10">
                <a:solidFill>
                  <a:schemeClr val="bg1"/>
                </a:solidFill>
                <a:latin typeface="IBM Plex Sans" panose="020B0503050203000203" pitchFamily="34" charset="0"/>
                <a:ea typeface="Inter"/>
              </a:rPr>
              <a:t>Ger chefer och medarbetare bättre underlag för kontinuerlig </a:t>
            </a:r>
            <a:br>
              <a:rPr lang="sv-SE" sz="4000" b="0" spc="-10">
                <a:solidFill>
                  <a:schemeClr val="bg1"/>
                </a:solidFill>
                <a:latin typeface="IBM Plex Sans" panose="020B0503050203000203" pitchFamily="34" charset="0"/>
                <a:ea typeface="Inter"/>
              </a:rPr>
            </a:br>
            <a:r>
              <a:rPr lang="sv-SE" sz="4000" b="0" spc="-10">
                <a:solidFill>
                  <a:schemeClr val="bg1"/>
                </a:solidFill>
                <a:latin typeface="IBM Plex Sans" panose="020B0503050203000203" pitchFamily="34" charset="0"/>
                <a:ea typeface="Inter"/>
              </a:rPr>
              <a:t>uppföljning och mer träffsäkra utvecklingssamtal.</a:t>
            </a:r>
          </a:p>
          <a:p>
            <a:pPr lvl="0" algn="l">
              <a:defRPr/>
            </a:pPr>
            <a:endParaRPr lang="sv-SE" sz="4000" spc="-10">
              <a:solidFill>
                <a:schemeClr val="bg1"/>
              </a:solidFill>
              <a:latin typeface="IBM Plex Sans" panose="020B0503050203000203" pitchFamily="34" charset="0"/>
              <a:ea typeface="Inter"/>
            </a:endParaRPr>
          </a:p>
          <a:p>
            <a:pPr lvl="0" algn="l">
              <a:defRPr/>
            </a:pPr>
            <a:endParaRPr lang="sv-SE" sz="4000" spc="-10">
              <a:solidFill>
                <a:schemeClr val="bg1"/>
              </a:solidFill>
              <a:latin typeface="IBM Plex Sans" panose="020B0503050203000203" pitchFamily="34" charset="0"/>
              <a:ea typeface="Inter"/>
            </a:endParaRPr>
          </a:p>
        </p:txBody>
      </p:sp>
      <p:sp>
        <p:nvSpPr>
          <p:cNvPr id="5" name="textruta 4">
            <a:extLst>
              <a:ext uri="{FF2B5EF4-FFF2-40B4-BE49-F238E27FC236}">
                <a16:creationId xmlns:a16="http://schemas.microsoft.com/office/drawing/2014/main" id="{9FBF8F66-12AB-0C19-0622-C97461A74D29}"/>
              </a:ext>
            </a:extLst>
          </p:cNvPr>
          <p:cNvSpPr txBox="1"/>
          <p:nvPr/>
        </p:nvSpPr>
        <p:spPr>
          <a:xfrm>
            <a:off x="474855" y="13735574"/>
            <a:ext cx="759822" cy="63671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r>
              <a:rPr kumimoji="0" lang="sv-SE" sz="3200" b="1" i="0" u="none" strike="noStrike" cap="none" spc="0" normalizeH="0" baseline="0">
                <a:ln>
                  <a:noFill/>
                </a:ln>
                <a:solidFill>
                  <a:srgbClr val="000000"/>
                </a:solidFill>
                <a:effectLst/>
                <a:uFillTx/>
                <a:latin typeface="Helvetica Neue"/>
                <a:ea typeface="Helvetica Neue"/>
                <a:cs typeface="Helvetica Neue"/>
                <a:sym typeface="Helvetica Neue"/>
              </a:rPr>
              <a:t>Pia</a:t>
            </a:r>
          </a:p>
        </p:txBody>
      </p:sp>
      <p:pic>
        <p:nvPicPr>
          <p:cNvPr id="9" name="Bildobjekt 8" descr="En bild som visar text, bärbar dator, dator, skärmbild&#10;&#10;AI-genererat innehåll kan vara felaktigt.">
            <a:extLst>
              <a:ext uri="{FF2B5EF4-FFF2-40B4-BE49-F238E27FC236}">
                <a16:creationId xmlns:a16="http://schemas.microsoft.com/office/drawing/2014/main" id="{10D424FE-8FCB-AA21-1F07-30BDF73B7B10}"/>
              </a:ext>
            </a:extLst>
          </p:cNvPr>
          <p:cNvPicPr>
            <a:picLocks noChangeAspect="1"/>
          </p:cNvPicPr>
          <p:nvPr/>
        </p:nvPicPr>
        <p:blipFill>
          <a:blip r:embed="rId3">
            <a:extLst>
              <a:ext uri="{28A0092B-C50C-407E-A947-70E740481C1C}">
                <a14:useLocalDpi xmlns:a14="http://schemas.microsoft.com/office/drawing/2010/main" val="0"/>
              </a:ext>
            </a:extLst>
          </a:blip>
          <a:srcRect l="15115"/>
          <a:stretch>
            <a:fillRect/>
          </a:stretch>
        </p:blipFill>
        <p:spPr>
          <a:xfrm>
            <a:off x="16681622" y="3749943"/>
            <a:ext cx="6344744" cy="4973928"/>
          </a:xfrm>
          <a:prstGeom prst="rect">
            <a:avLst/>
          </a:prstGeom>
        </p:spPr>
      </p:pic>
    </p:spTree>
    <p:extLst>
      <p:ext uri="{BB962C8B-B14F-4D97-AF65-F5344CB8AC3E}">
        <p14:creationId xmlns:p14="http://schemas.microsoft.com/office/powerpoint/2010/main" val="8376641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2B2456"/>
        </a:solidFill>
        <a:effectLst/>
      </p:bgPr>
    </p:bg>
    <p:spTree>
      <p:nvGrpSpPr>
        <p:cNvPr id="1" name="">
          <a:extLst>
            <a:ext uri="{FF2B5EF4-FFF2-40B4-BE49-F238E27FC236}">
              <a16:creationId xmlns:a16="http://schemas.microsoft.com/office/drawing/2014/main" id="{A02F193E-1AF7-9166-7FC7-6E4BFCD9B226}"/>
            </a:ext>
          </a:extLst>
        </p:cNvPr>
        <p:cNvGrpSpPr/>
        <p:nvPr/>
      </p:nvGrpSpPr>
      <p:grpSpPr>
        <a:xfrm>
          <a:off x="0" y="0"/>
          <a:ext cx="0" cy="0"/>
          <a:chOff x="0" y="0"/>
          <a:chExt cx="0" cy="0"/>
        </a:xfrm>
      </p:grpSpPr>
      <p:sp>
        <p:nvSpPr>
          <p:cNvPr id="406" name="Q&amp;A">
            <a:extLst>
              <a:ext uri="{FF2B5EF4-FFF2-40B4-BE49-F238E27FC236}">
                <a16:creationId xmlns:a16="http://schemas.microsoft.com/office/drawing/2014/main" id="{56566B05-9513-0EFA-841D-C041F2D01410}"/>
              </a:ext>
            </a:extLst>
          </p:cNvPr>
          <p:cNvSpPr txBox="1"/>
          <p:nvPr/>
        </p:nvSpPr>
        <p:spPr>
          <a:xfrm>
            <a:off x="11237033" y="2651177"/>
            <a:ext cx="144333" cy="168315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1437" tIns="71437" rIns="71437" bIns="71437" anchor="ctr">
            <a:spAutoFit/>
          </a:bodyPr>
          <a:lstStyle>
            <a:lvl1pPr>
              <a:defRPr sz="6600" b="0">
                <a:solidFill>
                  <a:srgbClr val="FFFFFF"/>
                </a:solidFill>
                <a:latin typeface="IBM Plex Sans SemiBold"/>
                <a:ea typeface="IBM Plex Sans SemiBold"/>
                <a:cs typeface="IBM Plex Sans SemiBold"/>
                <a:sym typeface="IBM Plex Sans SemiBold"/>
              </a:defRPr>
            </a:lvl1pPr>
          </a:lstStyle>
          <a:p>
            <a:pPr marL="0" marR="0" lvl="0" indent="0" algn="ctr" defTabSz="821531" rtl="0" eaLnBrk="1" fontAlgn="auto" latinLnBrk="0" hangingPunct="0">
              <a:lnSpc>
                <a:spcPct val="100000"/>
              </a:lnSpc>
              <a:spcBef>
                <a:spcPts val="0"/>
              </a:spcBef>
              <a:spcAft>
                <a:spcPts val="0"/>
              </a:spcAft>
              <a:buClrTx/>
              <a:buSzTx/>
              <a:buFontTx/>
              <a:buNone/>
              <a:tabLst/>
              <a:defRPr/>
            </a:pPr>
            <a:endParaRPr kumimoji="0" sz="10000" b="0" i="0" u="none" strike="noStrike" kern="0" cap="none" spc="0" normalizeH="0" baseline="0" noProof="0">
              <a:ln>
                <a:noFill/>
              </a:ln>
              <a:solidFill>
                <a:srgbClr val="FFFFFF"/>
              </a:solidFill>
              <a:effectLst/>
              <a:uLnTx/>
              <a:uFillTx/>
              <a:latin typeface="IBM Plex Sans SemiBold"/>
              <a:sym typeface="IBM Plex Sans SemiBold"/>
            </a:endParaRPr>
          </a:p>
        </p:txBody>
      </p:sp>
      <p:sp>
        <p:nvSpPr>
          <p:cNvPr id="3" name="object 9">
            <a:extLst>
              <a:ext uri="{FF2B5EF4-FFF2-40B4-BE49-F238E27FC236}">
                <a16:creationId xmlns:a16="http://schemas.microsoft.com/office/drawing/2014/main" id="{83C625BB-2D82-467A-7F8B-1D26CEA18B03}"/>
              </a:ext>
            </a:extLst>
          </p:cNvPr>
          <p:cNvSpPr/>
          <p:nvPr/>
        </p:nvSpPr>
        <p:spPr>
          <a:xfrm>
            <a:off x="986957" y="12427191"/>
            <a:ext cx="2043322" cy="627265"/>
          </a:xfrm>
          <a:custGeom>
            <a:avLst/>
            <a:gdLst/>
            <a:ahLst/>
            <a:cxnLst/>
            <a:rect l="l" t="t" r="r" b="b"/>
            <a:pathLst>
              <a:path w="3272790" h="1099820">
                <a:moveTo>
                  <a:pt x="126631" y="313118"/>
                </a:moveTo>
                <a:lnTo>
                  <a:pt x="0" y="313118"/>
                </a:lnTo>
                <a:lnTo>
                  <a:pt x="0" y="1085215"/>
                </a:lnTo>
                <a:lnTo>
                  <a:pt x="126631" y="1085215"/>
                </a:lnTo>
                <a:lnTo>
                  <a:pt x="126631" y="313118"/>
                </a:lnTo>
                <a:close/>
              </a:path>
              <a:path w="3272790" h="1099820">
                <a:moveTo>
                  <a:pt x="337693" y="101"/>
                </a:moveTo>
                <a:lnTo>
                  <a:pt x="211061" y="101"/>
                </a:lnTo>
                <a:lnTo>
                  <a:pt x="211061" y="1085215"/>
                </a:lnTo>
                <a:lnTo>
                  <a:pt x="337693" y="1085215"/>
                </a:lnTo>
                <a:lnTo>
                  <a:pt x="337693" y="101"/>
                </a:lnTo>
                <a:close/>
              </a:path>
              <a:path w="3272790" h="1099820">
                <a:moveTo>
                  <a:pt x="738670" y="313131"/>
                </a:moveTo>
                <a:lnTo>
                  <a:pt x="735241" y="266877"/>
                </a:lnTo>
                <a:lnTo>
                  <a:pt x="725271" y="222732"/>
                </a:lnTo>
                <a:lnTo>
                  <a:pt x="709244" y="181165"/>
                </a:lnTo>
                <a:lnTo>
                  <a:pt x="687666" y="142684"/>
                </a:lnTo>
                <a:lnTo>
                  <a:pt x="661022" y="107772"/>
                </a:lnTo>
                <a:lnTo>
                  <a:pt x="629793" y="76885"/>
                </a:lnTo>
                <a:lnTo>
                  <a:pt x="594474" y="50546"/>
                </a:lnTo>
                <a:lnTo>
                  <a:pt x="555561" y="29210"/>
                </a:lnTo>
                <a:lnTo>
                  <a:pt x="513537" y="13373"/>
                </a:lnTo>
                <a:lnTo>
                  <a:pt x="468884" y="3505"/>
                </a:lnTo>
                <a:lnTo>
                  <a:pt x="422097" y="114"/>
                </a:lnTo>
                <a:lnTo>
                  <a:pt x="422097" y="125323"/>
                </a:lnTo>
                <a:lnTo>
                  <a:pt x="472605" y="132029"/>
                </a:lnTo>
                <a:lnTo>
                  <a:pt x="517969" y="150964"/>
                </a:lnTo>
                <a:lnTo>
                  <a:pt x="556425" y="180327"/>
                </a:lnTo>
                <a:lnTo>
                  <a:pt x="586117" y="218338"/>
                </a:lnTo>
                <a:lnTo>
                  <a:pt x="605269" y="263207"/>
                </a:lnTo>
                <a:lnTo>
                  <a:pt x="612051" y="313131"/>
                </a:lnTo>
                <a:lnTo>
                  <a:pt x="605269" y="363054"/>
                </a:lnTo>
                <a:lnTo>
                  <a:pt x="586117" y="407911"/>
                </a:lnTo>
                <a:lnTo>
                  <a:pt x="556425" y="445922"/>
                </a:lnTo>
                <a:lnTo>
                  <a:pt x="517969" y="475297"/>
                </a:lnTo>
                <a:lnTo>
                  <a:pt x="472605" y="494233"/>
                </a:lnTo>
                <a:lnTo>
                  <a:pt x="422097" y="500938"/>
                </a:lnTo>
                <a:lnTo>
                  <a:pt x="422097" y="626135"/>
                </a:lnTo>
                <a:lnTo>
                  <a:pt x="468884" y="622744"/>
                </a:lnTo>
                <a:lnTo>
                  <a:pt x="513537" y="612889"/>
                </a:lnTo>
                <a:lnTo>
                  <a:pt x="555561" y="597039"/>
                </a:lnTo>
                <a:lnTo>
                  <a:pt x="594474" y="575703"/>
                </a:lnTo>
                <a:lnTo>
                  <a:pt x="629793" y="549363"/>
                </a:lnTo>
                <a:lnTo>
                  <a:pt x="661022" y="518490"/>
                </a:lnTo>
                <a:lnTo>
                  <a:pt x="687666" y="483565"/>
                </a:lnTo>
                <a:lnTo>
                  <a:pt x="709244" y="445084"/>
                </a:lnTo>
                <a:lnTo>
                  <a:pt x="725271" y="403529"/>
                </a:lnTo>
                <a:lnTo>
                  <a:pt x="735241" y="359384"/>
                </a:lnTo>
                <a:lnTo>
                  <a:pt x="738670" y="313131"/>
                </a:lnTo>
                <a:close/>
              </a:path>
              <a:path w="3272790" h="1099820">
                <a:moveTo>
                  <a:pt x="802005" y="1085227"/>
                </a:moveTo>
                <a:lnTo>
                  <a:pt x="799045" y="1038110"/>
                </a:lnTo>
                <a:lnTo>
                  <a:pt x="790397" y="992733"/>
                </a:lnTo>
                <a:lnTo>
                  <a:pt x="776427" y="949464"/>
                </a:lnTo>
                <a:lnTo>
                  <a:pt x="757491" y="908646"/>
                </a:lnTo>
                <a:lnTo>
                  <a:pt x="733933" y="870623"/>
                </a:lnTo>
                <a:lnTo>
                  <a:pt x="706120" y="835761"/>
                </a:lnTo>
                <a:lnTo>
                  <a:pt x="674408" y="804405"/>
                </a:lnTo>
                <a:lnTo>
                  <a:pt x="639140" y="776909"/>
                </a:lnTo>
                <a:lnTo>
                  <a:pt x="600697" y="753618"/>
                </a:lnTo>
                <a:lnTo>
                  <a:pt x="559409" y="734898"/>
                </a:lnTo>
                <a:lnTo>
                  <a:pt x="515645" y="721080"/>
                </a:lnTo>
                <a:lnTo>
                  <a:pt x="469760" y="712533"/>
                </a:lnTo>
                <a:lnTo>
                  <a:pt x="422109" y="709612"/>
                </a:lnTo>
                <a:lnTo>
                  <a:pt x="422109" y="1085227"/>
                </a:lnTo>
                <a:lnTo>
                  <a:pt x="802005" y="1085227"/>
                </a:lnTo>
                <a:close/>
              </a:path>
              <a:path w="3272790" h="1099820">
                <a:moveTo>
                  <a:pt x="1596898" y="318363"/>
                </a:moveTo>
                <a:lnTo>
                  <a:pt x="1470964" y="318363"/>
                </a:lnTo>
                <a:lnTo>
                  <a:pt x="1448955" y="319328"/>
                </a:lnTo>
                <a:lnTo>
                  <a:pt x="1410322" y="327113"/>
                </a:lnTo>
                <a:lnTo>
                  <a:pt x="1365059" y="353745"/>
                </a:lnTo>
                <a:lnTo>
                  <a:pt x="1342174" y="382028"/>
                </a:lnTo>
                <a:lnTo>
                  <a:pt x="1327861" y="382028"/>
                </a:lnTo>
                <a:lnTo>
                  <a:pt x="1327861" y="318363"/>
                </a:lnTo>
                <a:lnTo>
                  <a:pt x="1181900" y="318363"/>
                </a:lnTo>
                <a:lnTo>
                  <a:pt x="1181900" y="1085227"/>
                </a:lnTo>
                <a:lnTo>
                  <a:pt x="1327861" y="1085227"/>
                </a:lnTo>
                <a:lnTo>
                  <a:pt x="1327861" y="568794"/>
                </a:lnTo>
                <a:lnTo>
                  <a:pt x="1329778" y="542086"/>
                </a:lnTo>
                <a:lnTo>
                  <a:pt x="1345158" y="498233"/>
                </a:lnTo>
                <a:lnTo>
                  <a:pt x="1375664" y="467461"/>
                </a:lnTo>
                <a:lnTo>
                  <a:pt x="1419669" y="451891"/>
                </a:lnTo>
                <a:lnTo>
                  <a:pt x="1446644" y="449948"/>
                </a:lnTo>
                <a:lnTo>
                  <a:pt x="1596898" y="449948"/>
                </a:lnTo>
                <a:lnTo>
                  <a:pt x="1596898" y="318363"/>
                </a:lnTo>
                <a:close/>
              </a:path>
              <a:path w="3272790" h="1099820">
                <a:moveTo>
                  <a:pt x="2408288" y="701789"/>
                </a:moveTo>
                <a:lnTo>
                  <a:pt x="2406497" y="656285"/>
                </a:lnTo>
                <a:lnTo>
                  <a:pt x="2401138" y="613181"/>
                </a:lnTo>
                <a:lnTo>
                  <a:pt x="2392184" y="572465"/>
                </a:lnTo>
                <a:lnTo>
                  <a:pt x="2379662" y="534123"/>
                </a:lnTo>
                <a:lnTo>
                  <a:pt x="2363965" y="498436"/>
                </a:lnTo>
                <a:lnTo>
                  <a:pt x="2324252" y="435838"/>
                </a:lnTo>
                <a:lnTo>
                  <a:pt x="2273681" y="384949"/>
                </a:lnTo>
                <a:lnTo>
                  <a:pt x="2263749" y="377748"/>
                </a:lnTo>
                <a:lnTo>
                  <a:pt x="2263749" y="701789"/>
                </a:lnTo>
                <a:lnTo>
                  <a:pt x="2259736" y="763219"/>
                </a:lnTo>
                <a:lnTo>
                  <a:pt x="2247658" y="817295"/>
                </a:lnTo>
                <a:lnTo>
                  <a:pt x="2227529" y="864019"/>
                </a:lnTo>
                <a:lnTo>
                  <a:pt x="2199348" y="903414"/>
                </a:lnTo>
                <a:lnTo>
                  <a:pt x="2164473" y="934669"/>
                </a:lnTo>
                <a:lnTo>
                  <a:pt x="2124227" y="956995"/>
                </a:lnTo>
                <a:lnTo>
                  <a:pt x="2078621" y="970394"/>
                </a:lnTo>
                <a:lnTo>
                  <a:pt x="2027631" y="974864"/>
                </a:lnTo>
                <a:lnTo>
                  <a:pt x="1976704" y="970394"/>
                </a:lnTo>
                <a:lnTo>
                  <a:pt x="1931212" y="956995"/>
                </a:lnTo>
                <a:lnTo>
                  <a:pt x="1891195" y="934669"/>
                </a:lnTo>
                <a:lnTo>
                  <a:pt x="1856625" y="903414"/>
                </a:lnTo>
                <a:lnTo>
                  <a:pt x="1828774" y="864019"/>
                </a:lnTo>
                <a:lnTo>
                  <a:pt x="1808873" y="817295"/>
                </a:lnTo>
                <a:lnTo>
                  <a:pt x="1796935" y="763219"/>
                </a:lnTo>
                <a:lnTo>
                  <a:pt x="1792947" y="701789"/>
                </a:lnTo>
                <a:lnTo>
                  <a:pt x="1796935" y="640384"/>
                </a:lnTo>
                <a:lnTo>
                  <a:pt x="1808873" y="586308"/>
                </a:lnTo>
                <a:lnTo>
                  <a:pt x="1828774" y="539572"/>
                </a:lnTo>
                <a:lnTo>
                  <a:pt x="1856625" y="500164"/>
                </a:lnTo>
                <a:lnTo>
                  <a:pt x="1891195" y="468909"/>
                </a:lnTo>
                <a:lnTo>
                  <a:pt x="1931212" y="446582"/>
                </a:lnTo>
                <a:lnTo>
                  <a:pt x="1976704" y="433184"/>
                </a:lnTo>
                <a:lnTo>
                  <a:pt x="2027631" y="428713"/>
                </a:lnTo>
                <a:lnTo>
                  <a:pt x="2078621" y="433184"/>
                </a:lnTo>
                <a:lnTo>
                  <a:pt x="2124227" y="446582"/>
                </a:lnTo>
                <a:lnTo>
                  <a:pt x="2164473" y="468909"/>
                </a:lnTo>
                <a:lnTo>
                  <a:pt x="2199348" y="500164"/>
                </a:lnTo>
                <a:lnTo>
                  <a:pt x="2227529" y="539572"/>
                </a:lnTo>
                <a:lnTo>
                  <a:pt x="2247658" y="586308"/>
                </a:lnTo>
                <a:lnTo>
                  <a:pt x="2259736" y="640384"/>
                </a:lnTo>
                <a:lnTo>
                  <a:pt x="2263749" y="701789"/>
                </a:lnTo>
                <a:lnTo>
                  <a:pt x="2263749" y="377748"/>
                </a:lnTo>
                <a:lnTo>
                  <a:pt x="2213572" y="346036"/>
                </a:lnTo>
                <a:lnTo>
                  <a:pt x="2144484" y="319328"/>
                </a:lnTo>
                <a:lnTo>
                  <a:pt x="2107222" y="310934"/>
                </a:lnTo>
                <a:lnTo>
                  <a:pt x="2068283" y="305879"/>
                </a:lnTo>
                <a:lnTo>
                  <a:pt x="2027631" y="304203"/>
                </a:lnTo>
                <a:lnTo>
                  <a:pt x="1986940" y="305879"/>
                </a:lnTo>
                <a:lnTo>
                  <a:pt x="1947849" y="310934"/>
                </a:lnTo>
                <a:lnTo>
                  <a:pt x="1910372" y="319328"/>
                </a:lnTo>
                <a:lnTo>
                  <a:pt x="1840699" y="346036"/>
                </a:lnTo>
                <a:lnTo>
                  <a:pt x="1780603" y="384949"/>
                </a:lnTo>
                <a:lnTo>
                  <a:pt x="1730616" y="435838"/>
                </a:lnTo>
                <a:lnTo>
                  <a:pt x="1691259" y="498436"/>
                </a:lnTo>
                <a:lnTo>
                  <a:pt x="1675599" y="534123"/>
                </a:lnTo>
                <a:lnTo>
                  <a:pt x="1663077" y="572465"/>
                </a:lnTo>
                <a:lnTo>
                  <a:pt x="1654136" y="613181"/>
                </a:lnTo>
                <a:lnTo>
                  <a:pt x="1648777" y="656285"/>
                </a:lnTo>
                <a:lnTo>
                  <a:pt x="1646986" y="701789"/>
                </a:lnTo>
                <a:lnTo>
                  <a:pt x="1648777" y="747280"/>
                </a:lnTo>
                <a:lnTo>
                  <a:pt x="1654136" y="790397"/>
                </a:lnTo>
                <a:lnTo>
                  <a:pt x="1663077" y="831113"/>
                </a:lnTo>
                <a:lnTo>
                  <a:pt x="1675599" y="869454"/>
                </a:lnTo>
                <a:lnTo>
                  <a:pt x="1691259" y="905141"/>
                </a:lnTo>
                <a:lnTo>
                  <a:pt x="1730616" y="967752"/>
                </a:lnTo>
                <a:lnTo>
                  <a:pt x="1780603" y="1018641"/>
                </a:lnTo>
                <a:lnTo>
                  <a:pt x="1840699" y="1057554"/>
                </a:lnTo>
                <a:lnTo>
                  <a:pt x="1910372" y="1084237"/>
                </a:lnTo>
                <a:lnTo>
                  <a:pt x="1947849" y="1092644"/>
                </a:lnTo>
                <a:lnTo>
                  <a:pt x="1986940" y="1097686"/>
                </a:lnTo>
                <a:lnTo>
                  <a:pt x="2027631" y="1099375"/>
                </a:lnTo>
                <a:lnTo>
                  <a:pt x="2068283" y="1097686"/>
                </a:lnTo>
                <a:lnTo>
                  <a:pt x="2107222" y="1092644"/>
                </a:lnTo>
                <a:lnTo>
                  <a:pt x="2144484" y="1084237"/>
                </a:lnTo>
                <a:lnTo>
                  <a:pt x="2213572" y="1057554"/>
                </a:lnTo>
                <a:lnTo>
                  <a:pt x="2273681" y="1018641"/>
                </a:lnTo>
                <a:lnTo>
                  <a:pt x="2317902" y="974864"/>
                </a:lnTo>
                <a:lnTo>
                  <a:pt x="2324252" y="967752"/>
                </a:lnTo>
                <a:lnTo>
                  <a:pt x="2363965" y="905141"/>
                </a:lnTo>
                <a:lnTo>
                  <a:pt x="2379662" y="869454"/>
                </a:lnTo>
                <a:lnTo>
                  <a:pt x="2392184" y="831113"/>
                </a:lnTo>
                <a:lnTo>
                  <a:pt x="2401138" y="790397"/>
                </a:lnTo>
                <a:lnTo>
                  <a:pt x="2406497" y="747280"/>
                </a:lnTo>
                <a:lnTo>
                  <a:pt x="2408288" y="701789"/>
                </a:lnTo>
                <a:close/>
              </a:path>
              <a:path w="3272790" h="1099820">
                <a:moveTo>
                  <a:pt x="2821838" y="953643"/>
                </a:moveTo>
                <a:lnTo>
                  <a:pt x="2688755" y="953643"/>
                </a:lnTo>
                <a:lnTo>
                  <a:pt x="2688755" y="12"/>
                </a:lnTo>
                <a:lnTo>
                  <a:pt x="2542781" y="12"/>
                </a:lnTo>
                <a:lnTo>
                  <a:pt x="2542781" y="894219"/>
                </a:lnTo>
                <a:lnTo>
                  <a:pt x="2545918" y="937552"/>
                </a:lnTo>
                <a:lnTo>
                  <a:pt x="2555303" y="975575"/>
                </a:lnTo>
                <a:lnTo>
                  <a:pt x="2592870" y="1035710"/>
                </a:lnTo>
                <a:lnTo>
                  <a:pt x="2653677" y="1072857"/>
                </a:lnTo>
                <a:lnTo>
                  <a:pt x="2692146" y="1082128"/>
                </a:lnTo>
                <a:lnTo>
                  <a:pt x="2735973" y="1085227"/>
                </a:lnTo>
                <a:lnTo>
                  <a:pt x="2821838" y="1085227"/>
                </a:lnTo>
                <a:lnTo>
                  <a:pt x="2821838" y="953643"/>
                </a:lnTo>
                <a:close/>
              </a:path>
              <a:path w="3272790" h="1099820">
                <a:moveTo>
                  <a:pt x="3272586" y="0"/>
                </a:moveTo>
                <a:lnTo>
                  <a:pt x="3165271" y="0"/>
                </a:lnTo>
                <a:lnTo>
                  <a:pt x="3121444" y="3098"/>
                </a:lnTo>
                <a:lnTo>
                  <a:pt x="3082975" y="12395"/>
                </a:lnTo>
                <a:lnTo>
                  <a:pt x="3022168" y="49517"/>
                </a:lnTo>
                <a:lnTo>
                  <a:pt x="2984601" y="109664"/>
                </a:lnTo>
                <a:lnTo>
                  <a:pt x="2975216" y="147688"/>
                </a:lnTo>
                <a:lnTo>
                  <a:pt x="2972079" y="191008"/>
                </a:lnTo>
                <a:lnTo>
                  <a:pt x="2972079" y="318350"/>
                </a:lnTo>
                <a:lnTo>
                  <a:pt x="2846146" y="318350"/>
                </a:lnTo>
                <a:lnTo>
                  <a:pt x="2846146" y="449935"/>
                </a:lnTo>
                <a:lnTo>
                  <a:pt x="2972079" y="449935"/>
                </a:lnTo>
                <a:lnTo>
                  <a:pt x="2972079" y="1085215"/>
                </a:lnTo>
                <a:lnTo>
                  <a:pt x="3118040" y="1085215"/>
                </a:lnTo>
                <a:lnTo>
                  <a:pt x="3118040" y="449935"/>
                </a:lnTo>
                <a:lnTo>
                  <a:pt x="3272586" y="449935"/>
                </a:lnTo>
                <a:lnTo>
                  <a:pt x="3272586" y="318350"/>
                </a:lnTo>
                <a:lnTo>
                  <a:pt x="3118040" y="318350"/>
                </a:lnTo>
                <a:lnTo>
                  <a:pt x="3118040" y="131584"/>
                </a:lnTo>
                <a:lnTo>
                  <a:pt x="3272586" y="131584"/>
                </a:lnTo>
                <a:lnTo>
                  <a:pt x="3272586" y="0"/>
                </a:lnTo>
                <a:close/>
              </a:path>
            </a:pathLst>
          </a:custGeom>
          <a:solidFill>
            <a:srgbClr val="FFFFFF"/>
          </a:solidFill>
        </p:spPr>
        <p:txBody>
          <a:bodyPr wrap="square" lIns="0" tIns="0" rIns="0" bIns="0" rtlCol="0"/>
          <a:lstStyle/>
          <a:p>
            <a:pPr marL="0" marR="0" lvl="0" indent="0" algn="ctr" defTabSz="821531" rtl="0" eaLnBrk="1" fontAlgn="auto" latinLnBrk="0" hangingPunct="0">
              <a:lnSpc>
                <a:spcPct val="100000"/>
              </a:lnSpc>
              <a:spcBef>
                <a:spcPts val="0"/>
              </a:spcBef>
              <a:spcAft>
                <a:spcPts val="0"/>
              </a:spcAft>
              <a:buClrTx/>
              <a:buSzTx/>
              <a:buFontTx/>
              <a:buNone/>
              <a:tabLst/>
              <a:defRPr/>
            </a:pPr>
            <a:endParaRPr kumimoji="0" sz="3200" b="1" i="0" u="none" strike="noStrike" kern="0" cap="none" spc="0" normalizeH="0" baseline="0" noProof="0">
              <a:ln>
                <a:noFill/>
              </a:ln>
              <a:solidFill>
                <a:srgbClr val="000000"/>
              </a:solidFill>
              <a:effectLst/>
              <a:uLnTx/>
              <a:uFillTx/>
              <a:latin typeface="Helvetica Neue"/>
              <a:ea typeface="Helvetica Neue"/>
              <a:cs typeface="Helvetica Neue"/>
              <a:sym typeface="Helvetica Neue"/>
            </a:endParaRPr>
          </a:p>
        </p:txBody>
      </p:sp>
      <p:sp>
        <p:nvSpPr>
          <p:cNvPr id="4" name="textruta 3">
            <a:extLst>
              <a:ext uri="{FF2B5EF4-FFF2-40B4-BE49-F238E27FC236}">
                <a16:creationId xmlns:a16="http://schemas.microsoft.com/office/drawing/2014/main" id="{216EB5E9-F34A-6BE1-963B-25A45305C17F}"/>
              </a:ext>
            </a:extLst>
          </p:cNvPr>
          <p:cNvSpPr txBox="1"/>
          <p:nvPr/>
        </p:nvSpPr>
        <p:spPr>
          <a:xfrm>
            <a:off x="0" y="6286404"/>
            <a:ext cx="21162652" cy="282192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lvl="0" indent="0" algn="l" defTabSz="821531" rtl="0" eaLnBrk="1" fontAlgn="auto" latinLnBrk="0" hangingPunct="0">
              <a:lnSpc>
                <a:spcPct val="100000"/>
              </a:lnSpc>
              <a:spcBef>
                <a:spcPts val="0"/>
              </a:spcBef>
              <a:spcAft>
                <a:spcPts val="0"/>
              </a:spcAft>
              <a:buClrTx/>
              <a:buSzTx/>
              <a:buFontTx/>
              <a:buNone/>
              <a:tabLst/>
              <a:defRPr/>
            </a:pPr>
            <a:endParaRPr kumimoji="0" lang="sv-SE" sz="5400" b="1" i="0" u="none" strike="noStrike" kern="0" cap="none" spc="0" normalizeH="0" baseline="0" noProof="0">
              <a:ln>
                <a:noFill/>
              </a:ln>
              <a:solidFill>
                <a:srgbClr val="FFFFFF"/>
              </a:solidFill>
              <a:effectLst/>
              <a:uLnTx/>
              <a:uFillTx/>
              <a:latin typeface="Helvetica Neue"/>
              <a:ea typeface="Helvetica Neue"/>
              <a:cs typeface="Helvetica Neue"/>
              <a:sym typeface="Helvetica Neue"/>
            </a:endParaRPr>
          </a:p>
          <a:p>
            <a:pPr marL="0" marR="0" lvl="0" indent="0" algn="l" defTabSz="821531" rtl="0" eaLnBrk="1" fontAlgn="auto" latinLnBrk="0" hangingPunct="0">
              <a:lnSpc>
                <a:spcPct val="100000"/>
              </a:lnSpc>
              <a:spcBef>
                <a:spcPts val="0"/>
              </a:spcBef>
              <a:spcAft>
                <a:spcPts val="0"/>
              </a:spcAft>
              <a:buClrTx/>
              <a:buSzTx/>
              <a:buFontTx/>
              <a:buNone/>
              <a:tabLst/>
              <a:defRPr/>
            </a:pPr>
            <a:endParaRPr kumimoji="0" lang="sv-SE" sz="5400" b="1" i="0" u="none" strike="noStrike" kern="0" cap="none" spc="0" normalizeH="0" baseline="0" noProof="0">
              <a:ln>
                <a:noFill/>
              </a:ln>
              <a:solidFill>
                <a:srgbClr val="FFFFFF"/>
              </a:solidFill>
              <a:effectLst/>
              <a:uLnTx/>
              <a:uFillTx/>
              <a:latin typeface="Helvetica Neue"/>
              <a:ea typeface="Helvetica Neue"/>
              <a:cs typeface="Helvetica Neue"/>
              <a:sym typeface="Helvetica Neue"/>
            </a:endParaRPr>
          </a:p>
          <a:p>
            <a:pPr marL="0" marR="0" lvl="0" indent="0" algn="l" defTabSz="821531" rtl="0" eaLnBrk="1" fontAlgn="auto" latinLnBrk="0" hangingPunct="0">
              <a:lnSpc>
                <a:spcPct val="100000"/>
              </a:lnSpc>
              <a:spcBef>
                <a:spcPts val="0"/>
              </a:spcBef>
              <a:spcAft>
                <a:spcPts val="0"/>
              </a:spcAft>
              <a:buClrTx/>
              <a:buSzTx/>
              <a:buFontTx/>
              <a:buNone/>
              <a:tabLst/>
              <a:defRPr/>
            </a:pPr>
            <a:endParaRPr kumimoji="0" lang="sv-SE" sz="6600" b="1" i="0" u="none" strike="noStrike" kern="0" cap="none" spc="-10" normalizeH="0" baseline="0" noProof="0">
              <a:ln>
                <a:noFill/>
              </a:ln>
              <a:solidFill>
                <a:srgbClr val="FFFFFF"/>
              </a:solidFill>
              <a:effectLst/>
              <a:uLnTx/>
              <a:uFillTx/>
              <a:latin typeface="IBM Plex Sans" panose="020B0503050203000203" pitchFamily="34" charset="0"/>
              <a:ea typeface="Inter"/>
              <a:cs typeface="Helvetica Neue"/>
              <a:sym typeface="Helvetica Neue"/>
            </a:endParaRPr>
          </a:p>
        </p:txBody>
      </p:sp>
      <p:sp>
        <p:nvSpPr>
          <p:cNvPr id="5" name="textruta 4">
            <a:extLst>
              <a:ext uri="{FF2B5EF4-FFF2-40B4-BE49-F238E27FC236}">
                <a16:creationId xmlns:a16="http://schemas.microsoft.com/office/drawing/2014/main" id="{301BEFE3-1504-C319-F545-E333BBBFA504}"/>
              </a:ext>
            </a:extLst>
          </p:cNvPr>
          <p:cNvSpPr txBox="1"/>
          <p:nvPr/>
        </p:nvSpPr>
        <p:spPr>
          <a:xfrm>
            <a:off x="474855" y="13735574"/>
            <a:ext cx="759822" cy="63671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71437" tIns="71437" rIns="71437" bIns="71437" numCol="1" spcCol="38100" rtlCol="0" anchor="ctr">
            <a:spAutoFit/>
          </a:bodyPr>
          <a:lstStyle/>
          <a:p>
            <a:pPr marL="0" marR="0" lvl="0" indent="0" algn="ctr" defTabSz="821531" rtl="0" eaLnBrk="1" fontAlgn="auto" latinLnBrk="0" hangingPunct="0">
              <a:lnSpc>
                <a:spcPct val="100000"/>
              </a:lnSpc>
              <a:spcBef>
                <a:spcPts val="0"/>
              </a:spcBef>
              <a:spcAft>
                <a:spcPts val="0"/>
              </a:spcAft>
              <a:buClrTx/>
              <a:buSzTx/>
              <a:buFontTx/>
              <a:buNone/>
              <a:tabLst/>
              <a:defRPr/>
            </a:pPr>
            <a:r>
              <a:rPr kumimoji="0" lang="sv-SE" sz="3200" b="1" i="0" u="none" strike="noStrike" kern="0" cap="none" spc="0" normalizeH="0" baseline="0" noProof="0">
                <a:ln>
                  <a:noFill/>
                </a:ln>
                <a:solidFill>
                  <a:srgbClr val="000000"/>
                </a:solidFill>
                <a:effectLst/>
                <a:uLnTx/>
                <a:uFillTx/>
                <a:latin typeface="Helvetica Neue"/>
                <a:ea typeface="Helvetica Neue"/>
                <a:cs typeface="Helvetica Neue"/>
                <a:sym typeface="Helvetica Neue"/>
              </a:rPr>
              <a:t>Pia</a:t>
            </a:r>
          </a:p>
        </p:txBody>
      </p:sp>
      <p:pic>
        <p:nvPicPr>
          <p:cNvPr id="10" name="Bildobjekt 9" descr="En bild som visar text, skärmbild, nummer, Teckensnitt&#10;&#10;AI-genererat innehåll kan vara felaktigt.">
            <a:extLst>
              <a:ext uri="{FF2B5EF4-FFF2-40B4-BE49-F238E27FC236}">
                <a16:creationId xmlns:a16="http://schemas.microsoft.com/office/drawing/2014/main" id="{C7BFBAD0-4DEA-6B37-73B0-040CABCCFC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80000" y="1054984"/>
            <a:ext cx="12867758" cy="11838337"/>
          </a:xfrm>
          <a:prstGeom prst="rect">
            <a:avLst/>
          </a:prstGeom>
        </p:spPr>
      </p:pic>
    </p:spTree>
    <p:extLst>
      <p:ext uri="{BB962C8B-B14F-4D97-AF65-F5344CB8AC3E}">
        <p14:creationId xmlns:p14="http://schemas.microsoft.com/office/powerpoint/2010/main" val="17668277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2B2456"/>
        </a:solidFill>
        <a:effectLst/>
      </p:bgPr>
    </p:bg>
    <p:spTree>
      <p:nvGrpSpPr>
        <p:cNvPr id="1" name=""/>
        <p:cNvGrpSpPr/>
        <p:nvPr/>
      </p:nvGrpSpPr>
      <p:grpSpPr>
        <a:xfrm>
          <a:off x="0" y="0"/>
          <a:ext cx="0" cy="0"/>
          <a:chOff x="0" y="0"/>
          <a:chExt cx="0" cy="0"/>
        </a:xfrm>
      </p:grpSpPr>
      <p:grpSp>
        <p:nvGrpSpPr>
          <p:cNvPr id="5" name="Grupp 4">
            <a:extLst>
              <a:ext uri="{FF2B5EF4-FFF2-40B4-BE49-F238E27FC236}">
                <a16:creationId xmlns:a16="http://schemas.microsoft.com/office/drawing/2014/main" id="{128108B4-2194-3FF8-EE38-B70181A29E97}"/>
              </a:ext>
            </a:extLst>
          </p:cNvPr>
          <p:cNvGrpSpPr/>
          <p:nvPr/>
        </p:nvGrpSpPr>
        <p:grpSpPr>
          <a:xfrm>
            <a:off x="0" y="4825967"/>
            <a:ext cx="6866330" cy="6866330"/>
            <a:chOff x="0" y="2597398"/>
            <a:chExt cx="6866330" cy="6866330"/>
          </a:xfrm>
        </p:grpSpPr>
        <p:sp>
          <p:nvSpPr>
            <p:cNvPr id="122" name="Cirkel"/>
            <p:cNvSpPr/>
            <p:nvPr/>
          </p:nvSpPr>
          <p:spPr>
            <a:xfrm>
              <a:off x="0" y="2597398"/>
              <a:ext cx="6866330" cy="6866330"/>
            </a:xfrm>
            <a:prstGeom prst="ellipse">
              <a:avLst/>
            </a:prstGeom>
            <a:solidFill>
              <a:srgbClr val="00B0F0"/>
            </a:solidFill>
            <a:ln w="12700">
              <a:miter lim="400000"/>
            </a:ln>
          </p:spPr>
          <p:txBody>
            <a:bodyPr lIns="71437" tIns="71437" rIns="71437" bIns="71437" anchor="ctr"/>
            <a:lstStyle/>
            <a:p>
              <a:pPr marL="0" marR="0" lvl="0" indent="0" algn="ctr" defTabSz="821531"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3200" b="0" i="0" u="none" strike="noStrike" kern="0" cap="none" spc="0" normalizeH="0" baseline="0" noProof="0">
                <a:ln>
                  <a:noFill/>
                </a:ln>
                <a:solidFill>
                  <a:srgbClr val="FFFFFF"/>
                </a:solidFill>
                <a:effectLst/>
                <a:uLnTx/>
                <a:uFillTx/>
                <a:latin typeface="Helvetica Neue Medium"/>
                <a:ea typeface="Helvetica Neue Medium"/>
                <a:cs typeface="Helvetica Neue Medium"/>
                <a:sym typeface="Helvetica Neue Medium"/>
              </a:endParaRPr>
            </a:p>
          </p:txBody>
        </p:sp>
        <p:sp>
          <p:nvSpPr>
            <p:cNvPr id="126" name="Lorem ipsum dolor sit amet, consectetur adipiscing elit"/>
            <p:cNvSpPr txBox="1"/>
            <p:nvPr/>
          </p:nvSpPr>
          <p:spPr>
            <a:xfrm>
              <a:off x="557561" y="4989869"/>
              <a:ext cx="5805891" cy="236026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1437" tIns="71437" rIns="71437" bIns="71437" anchor="ctr">
              <a:spAutoFit/>
            </a:bodyPr>
            <a:lstStyle>
              <a:lvl1pPr defTabSz="642937">
                <a:defRPr sz="3200" b="0">
                  <a:solidFill>
                    <a:srgbClr val="FFFFFF"/>
                  </a:solidFill>
                  <a:latin typeface="IBM Plex Sans"/>
                  <a:ea typeface="IBM Plex Sans"/>
                  <a:cs typeface="IBM Plex Sans"/>
                  <a:sym typeface="IBM Plex Sans"/>
                </a:defRPr>
              </a:lvl1pPr>
            </a:lstStyle>
            <a:p>
              <a:pPr>
                <a:defRPr/>
              </a:pPr>
              <a:r>
                <a:rPr lang="sv-SE" sz="2400" b="1">
                  <a:solidFill>
                    <a:schemeClr val="bg1"/>
                  </a:solidFill>
                </a:rPr>
                <a:t>Utmaning</a:t>
              </a:r>
            </a:p>
            <a:p>
              <a:pPr marL="0" marR="0" lvl="0" indent="0" algn="ctr" defTabSz="642937" rtl="0" eaLnBrk="1" fontAlgn="auto" latinLnBrk="0" hangingPunct="0">
                <a:lnSpc>
                  <a:spcPct val="100000"/>
                </a:lnSpc>
                <a:spcBef>
                  <a:spcPts val="0"/>
                </a:spcBef>
                <a:spcAft>
                  <a:spcPts val="0"/>
                </a:spcAft>
                <a:buClrTx/>
                <a:buSzTx/>
                <a:buFontTx/>
                <a:buNone/>
                <a:tabLst/>
                <a:defRPr/>
              </a:pPr>
              <a:endParaRPr kumimoji="0" lang="sv-SE" sz="2400" b="1" i="0" u="none" strike="noStrike" kern="0" cap="none" spc="0" normalizeH="0" baseline="0" noProof="0">
                <a:ln>
                  <a:noFill/>
                </a:ln>
                <a:solidFill>
                  <a:srgbClr val="FFFFFF"/>
                </a:solidFill>
                <a:effectLst/>
                <a:uLnTx/>
                <a:uFillTx/>
                <a:latin typeface="IBM Plex Sans"/>
                <a:sym typeface="IBM Plex Sans"/>
              </a:endParaRPr>
            </a:p>
            <a:p>
              <a:pPr marL="0" marR="0" lvl="0" indent="0" algn="ctr" defTabSz="642937" rtl="0" eaLnBrk="1" fontAlgn="auto" latinLnBrk="0" hangingPunct="0">
                <a:lnSpc>
                  <a:spcPct val="100000"/>
                </a:lnSpc>
                <a:spcBef>
                  <a:spcPts val="0"/>
                </a:spcBef>
                <a:spcAft>
                  <a:spcPts val="0"/>
                </a:spcAft>
                <a:buClrTx/>
                <a:buSzTx/>
                <a:buFontTx/>
                <a:buNone/>
                <a:tabLst/>
                <a:defRPr/>
              </a:pPr>
              <a:r>
                <a:rPr kumimoji="0" lang="sv-SE" sz="2400" b="0" i="0" u="none" strike="noStrike" kern="0" cap="none" spc="0" normalizeH="0" baseline="0" noProof="0">
                  <a:ln>
                    <a:noFill/>
                  </a:ln>
                  <a:solidFill>
                    <a:srgbClr val="FFFFFF"/>
                  </a:solidFill>
                  <a:effectLst/>
                  <a:uLnTx/>
                  <a:uFillTx/>
                  <a:latin typeface="IBM Plex Sans"/>
                  <a:sym typeface="IBM Plex Sans"/>
                </a:rPr>
                <a:t>Vad är svårast i att få </a:t>
              </a:r>
              <a:br>
                <a:rPr kumimoji="0" lang="sv-SE" sz="2400" b="0" i="0" u="none" strike="noStrike" kern="0" cap="none" spc="0" normalizeH="0" baseline="0" noProof="0">
                  <a:ln>
                    <a:noFill/>
                  </a:ln>
                  <a:solidFill>
                    <a:srgbClr val="FFFFFF"/>
                  </a:solidFill>
                  <a:effectLst/>
                  <a:uLnTx/>
                  <a:uFillTx/>
                  <a:latin typeface="IBM Plex Sans"/>
                  <a:sym typeface="IBM Plex Sans"/>
                </a:rPr>
              </a:br>
              <a:r>
                <a:rPr kumimoji="0" lang="sv-SE" sz="2400" b="0" i="0" u="none" strike="noStrike" kern="0" cap="none" spc="0" normalizeH="0" baseline="0" noProof="0">
                  <a:ln>
                    <a:noFill/>
                  </a:ln>
                  <a:solidFill>
                    <a:srgbClr val="FFFFFF"/>
                  </a:solidFill>
                  <a:effectLst/>
                  <a:uLnTx/>
                  <a:uFillTx/>
                  <a:latin typeface="IBM Plex Sans"/>
                  <a:sym typeface="IBM Plex Sans"/>
                </a:rPr>
                <a:t>strategin att bli vardag?</a:t>
              </a:r>
            </a:p>
            <a:p>
              <a:pPr marL="0" marR="0" lvl="0" indent="0" algn="ctr" defTabSz="642937" rtl="0" eaLnBrk="1" fontAlgn="auto" latinLnBrk="0" hangingPunct="0">
                <a:lnSpc>
                  <a:spcPct val="100000"/>
                </a:lnSpc>
                <a:spcBef>
                  <a:spcPts val="0"/>
                </a:spcBef>
                <a:spcAft>
                  <a:spcPts val="0"/>
                </a:spcAft>
                <a:buClrTx/>
                <a:buSzTx/>
                <a:buFontTx/>
                <a:buNone/>
                <a:tabLst/>
                <a:defRPr/>
              </a:pPr>
              <a:r>
                <a:rPr kumimoji="0" lang="sv-SE" sz="2400" b="0" i="0" u="none" strike="noStrike" kern="0" cap="none" spc="0" normalizeH="0" baseline="0" noProof="0">
                  <a:ln>
                    <a:noFill/>
                  </a:ln>
                  <a:solidFill>
                    <a:srgbClr val="FFFFFF"/>
                  </a:solidFill>
                  <a:effectLst/>
                  <a:uLnTx/>
                  <a:uFillTx/>
                  <a:latin typeface="IBM Plex Sans"/>
                  <a:sym typeface="IBM Plex Sans"/>
                </a:rPr>
                <a:t>Varför?</a:t>
              </a:r>
            </a:p>
            <a:p>
              <a:pPr marL="0" marR="0" lvl="0" indent="0" algn="ctr" defTabSz="642937" rtl="0" eaLnBrk="1" fontAlgn="auto" latinLnBrk="0" hangingPunct="0">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rgbClr val="FFFFFF"/>
                </a:solidFill>
                <a:effectLst/>
                <a:uLnTx/>
                <a:uFillTx/>
                <a:latin typeface="IBM Plex Sans"/>
                <a:sym typeface="IBM Plex Sans"/>
              </a:endParaRPr>
            </a:p>
          </p:txBody>
        </p:sp>
      </p:grpSp>
      <p:sp>
        <p:nvSpPr>
          <p:cNvPr id="130" name="Rubrik"/>
          <p:cNvSpPr txBox="1"/>
          <p:nvPr/>
        </p:nvSpPr>
        <p:spPr>
          <a:xfrm>
            <a:off x="691573" y="659960"/>
            <a:ext cx="23639046" cy="356058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1437" tIns="71437" rIns="71437" bIns="71437">
            <a:spAutoFit/>
          </a:bodyPr>
          <a:lstStyle>
            <a:lvl1pPr algn="l" defTabSz="821531">
              <a:defRPr sz="4200" b="0">
                <a:latin typeface="IBM Plex Sans SemiBold"/>
                <a:ea typeface="IBM Plex Sans SemiBold"/>
                <a:cs typeface="IBM Plex Sans SemiBold"/>
                <a:sym typeface="IBM Plex Sans SemiBold"/>
              </a:defRPr>
            </a:lvl1pPr>
          </a:lstStyle>
          <a:p>
            <a:pPr lvl="0">
              <a:defRPr/>
            </a:pPr>
            <a:r>
              <a:rPr lang="sv-SE" sz="5400" b="1">
                <a:solidFill>
                  <a:srgbClr val="FFFFFF"/>
                </a:solidFill>
                <a:latin typeface="IBM Plex Sans" panose="020B0503050203000203" pitchFamily="34" charset="0"/>
                <a:sym typeface="Helvetica Neue"/>
              </a:rPr>
              <a:t>Erfarenhetsutbyte strategiimplementering i vardagen</a:t>
            </a:r>
          </a:p>
          <a:p>
            <a:pPr lvl="0">
              <a:defRPr/>
            </a:pPr>
            <a:r>
              <a:rPr lang="sv-SE" sz="2800">
                <a:solidFill>
                  <a:srgbClr val="FFFFFF"/>
                </a:solidFill>
                <a:latin typeface="IBM Plex Sans" panose="020B0503050203000203" pitchFamily="34" charset="0"/>
              </a:rPr>
              <a:t>Beteenden är nyckeln till genomförande</a:t>
            </a:r>
            <a:r>
              <a:rPr lang="sv-SE" sz="2800">
                <a:solidFill>
                  <a:srgbClr val="FFFFFF"/>
                </a:solidFill>
                <a:latin typeface="IBM Plex Sans" panose="020B0503050203000203" pitchFamily="34" charset="0"/>
                <a:sym typeface="Helvetica Neue"/>
              </a:rPr>
              <a:t>.</a:t>
            </a:r>
            <a:r>
              <a:rPr lang="sv-SE">
                <a:solidFill>
                  <a:srgbClr val="FFFFFF"/>
                </a:solidFill>
                <a:latin typeface="IBM Plex Sans" panose="020B0503050203000203" pitchFamily="34" charset="0"/>
                <a:sym typeface="Helvetica Neue"/>
              </a:rPr>
              <a:t> </a:t>
            </a:r>
            <a:r>
              <a:rPr lang="sv-SE" sz="2800">
                <a:solidFill>
                  <a:srgbClr val="FFFFFF"/>
                </a:solidFill>
                <a:latin typeface="IBM Plex Sans" panose="020B0503050203000203" pitchFamily="34" charset="0"/>
                <a:sym typeface="Helvetica Neue"/>
              </a:rPr>
              <a:t>Mikrobeteenden och uppföljning skapar kultur och resultat. </a:t>
            </a:r>
          </a:p>
          <a:p>
            <a:pPr lvl="0">
              <a:defRPr/>
            </a:pPr>
            <a:r>
              <a:rPr lang="sv-SE" sz="2800">
                <a:solidFill>
                  <a:srgbClr val="FFFFFF"/>
                </a:solidFill>
                <a:latin typeface="IBM Plex Sans" panose="020B0503050203000203" pitchFamily="34" charset="0"/>
                <a:sym typeface="Helvetica Neue"/>
              </a:rPr>
              <a:t>Identifiera och förstärk viktiga beteenden i ledningsgruppen för bättre resultat.</a:t>
            </a:r>
          </a:p>
          <a:p>
            <a:pPr lvl="0">
              <a:defRPr/>
            </a:pPr>
            <a:endParaRPr lang="sv-SE" sz="2800" b="1">
              <a:solidFill>
                <a:srgbClr val="FFFFFF"/>
              </a:solidFill>
              <a:latin typeface="IBM Plex Sans" panose="020B0503050203000203" pitchFamily="34" charset="0"/>
              <a:sym typeface="Helvetica Neue"/>
            </a:endParaRPr>
          </a:p>
          <a:p>
            <a:r>
              <a:rPr lang="en-US" sz="2800" spc="-10" err="1">
                <a:solidFill>
                  <a:schemeClr val="bg1"/>
                </a:solidFill>
                <a:latin typeface="IBM Plex Sans" panose="020B0503050203000203" pitchFamily="34" charset="0"/>
                <a:ea typeface="Inter"/>
                <a:cs typeface="Inter"/>
                <a:sym typeface="Inter"/>
              </a:rPr>
              <a:t>Reflektera</a:t>
            </a:r>
            <a:r>
              <a:rPr lang="en-US" sz="2800" spc="-10">
                <a:solidFill>
                  <a:schemeClr val="bg1"/>
                </a:solidFill>
                <a:latin typeface="IBM Plex Sans" panose="020B0503050203000203" pitchFamily="34" charset="0"/>
                <a:ea typeface="Inter"/>
                <a:cs typeface="Inter"/>
                <a:sym typeface="Inter"/>
              </a:rPr>
              <a:t> </a:t>
            </a:r>
            <a:r>
              <a:rPr lang="en-US" sz="2800" spc="-10" err="1">
                <a:solidFill>
                  <a:schemeClr val="bg1"/>
                </a:solidFill>
                <a:latin typeface="IBM Plex Sans" panose="020B0503050203000203" pitchFamily="34" charset="0"/>
                <a:ea typeface="Inter"/>
                <a:cs typeface="Inter"/>
                <a:sym typeface="Inter"/>
              </a:rPr>
              <a:t>i</a:t>
            </a:r>
            <a:r>
              <a:rPr lang="en-US" sz="2800" spc="-10">
                <a:solidFill>
                  <a:schemeClr val="bg1"/>
                </a:solidFill>
                <a:latin typeface="IBM Plex Sans" panose="020B0503050203000203" pitchFamily="34" charset="0"/>
                <a:ea typeface="Inter"/>
                <a:cs typeface="Inter"/>
                <a:sym typeface="Inter"/>
              </a:rPr>
              <a:t> par </a:t>
            </a:r>
            <a:r>
              <a:rPr lang="en-US" sz="2800" spc="-10" err="1">
                <a:solidFill>
                  <a:schemeClr val="bg1"/>
                </a:solidFill>
                <a:latin typeface="IBM Plex Sans" panose="020B0503050203000203" pitchFamily="34" charset="0"/>
                <a:ea typeface="Inter"/>
                <a:cs typeface="Inter"/>
                <a:sym typeface="Inter"/>
              </a:rPr>
              <a:t>kring</a:t>
            </a:r>
            <a:r>
              <a:rPr lang="en-US" sz="2800" spc="-10">
                <a:solidFill>
                  <a:schemeClr val="bg1"/>
                </a:solidFill>
                <a:latin typeface="IBM Plex Sans" panose="020B0503050203000203" pitchFamily="34" charset="0"/>
                <a:ea typeface="Inter"/>
                <a:cs typeface="Inter"/>
                <a:sym typeface="Inter"/>
              </a:rPr>
              <a:t> </a:t>
            </a:r>
            <a:r>
              <a:rPr lang="en-US" sz="2800" spc="-10" err="1">
                <a:solidFill>
                  <a:schemeClr val="bg1"/>
                </a:solidFill>
                <a:latin typeface="IBM Plex Sans" panose="020B0503050203000203" pitchFamily="34" charset="0"/>
                <a:ea typeface="Inter"/>
                <a:cs typeface="Inter"/>
                <a:sym typeface="Inter"/>
              </a:rPr>
              <a:t>följande</a:t>
            </a:r>
            <a:r>
              <a:rPr lang="en-US" sz="2800" spc="-10">
                <a:solidFill>
                  <a:schemeClr val="bg1"/>
                </a:solidFill>
                <a:latin typeface="IBM Plex Sans" panose="020B0503050203000203" pitchFamily="34" charset="0"/>
                <a:ea typeface="Inter"/>
                <a:cs typeface="Inter"/>
                <a:sym typeface="Inter"/>
              </a:rPr>
              <a:t> </a:t>
            </a:r>
            <a:r>
              <a:rPr lang="en-US" sz="2800" spc="-10" err="1">
                <a:solidFill>
                  <a:schemeClr val="bg1"/>
                </a:solidFill>
                <a:latin typeface="IBM Plex Sans" panose="020B0503050203000203" pitchFamily="34" charset="0"/>
                <a:ea typeface="Inter"/>
                <a:cs typeface="Inter"/>
                <a:sym typeface="Inter"/>
              </a:rPr>
              <a:t>frågor</a:t>
            </a:r>
            <a:r>
              <a:rPr lang="en-US" sz="2800" spc="-10">
                <a:solidFill>
                  <a:schemeClr val="bg1"/>
                </a:solidFill>
                <a:latin typeface="IBM Plex Sans" panose="020B0503050203000203" pitchFamily="34" charset="0"/>
                <a:ea typeface="Inter"/>
                <a:cs typeface="Inter"/>
                <a:sym typeface="Inter"/>
              </a:rPr>
              <a:t>:</a:t>
            </a:r>
          </a:p>
          <a:p>
            <a:pPr marL="0" marR="0" lvl="0" indent="0" algn="l" defTabSz="821531" rtl="0" eaLnBrk="1" fontAlgn="auto" latinLnBrk="0" hangingPunct="0">
              <a:lnSpc>
                <a:spcPct val="100000"/>
              </a:lnSpc>
              <a:spcBef>
                <a:spcPts val="0"/>
              </a:spcBef>
              <a:spcAft>
                <a:spcPts val="0"/>
              </a:spcAft>
              <a:buClrTx/>
              <a:buSzTx/>
              <a:buFontTx/>
              <a:buNone/>
              <a:tabLst/>
              <a:defRPr/>
            </a:pPr>
            <a:endParaRPr kumimoji="0" sz="4200" b="0" i="0" u="none" strike="noStrike" kern="0" cap="none" spc="0" normalizeH="0" baseline="0" noProof="0">
              <a:ln>
                <a:noFill/>
              </a:ln>
              <a:solidFill>
                <a:srgbClr val="FFFFFF"/>
              </a:solidFill>
              <a:effectLst/>
              <a:uLnTx/>
              <a:uFillTx/>
              <a:latin typeface="IBM Plex Sans SemiBold"/>
              <a:sym typeface="IBM Plex Sans SemiBold"/>
            </a:endParaRPr>
          </a:p>
        </p:txBody>
      </p:sp>
      <p:pic>
        <p:nvPicPr>
          <p:cNvPr id="131" name="Rolf_Logo_Color_RGB_1080px@144ppi.png" descr="Rolf_Logo_Color_RGB_1080px@144ppi.png"/>
          <p:cNvPicPr>
            <a:picLocks noChangeAspect="1"/>
          </p:cNvPicPr>
          <p:nvPr/>
        </p:nvPicPr>
        <p:blipFill>
          <a:blip r:embed="rId3"/>
          <a:stretch>
            <a:fillRect/>
          </a:stretch>
        </p:blipFill>
        <p:spPr>
          <a:xfrm>
            <a:off x="1531723" y="12645628"/>
            <a:ext cx="1550074" cy="528174"/>
          </a:xfrm>
          <a:prstGeom prst="rect">
            <a:avLst/>
          </a:prstGeom>
          <a:ln w="12700">
            <a:miter lim="400000"/>
          </a:ln>
        </p:spPr>
      </p:pic>
      <p:grpSp>
        <p:nvGrpSpPr>
          <p:cNvPr id="6" name="Grupp 5">
            <a:extLst>
              <a:ext uri="{FF2B5EF4-FFF2-40B4-BE49-F238E27FC236}">
                <a16:creationId xmlns:a16="http://schemas.microsoft.com/office/drawing/2014/main" id="{BD7599FF-38FC-203C-1D58-F5DDCFB83852}"/>
              </a:ext>
            </a:extLst>
          </p:cNvPr>
          <p:cNvGrpSpPr/>
          <p:nvPr/>
        </p:nvGrpSpPr>
        <p:grpSpPr>
          <a:xfrm>
            <a:off x="5730787" y="4852784"/>
            <a:ext cx="6888497" cy="6876817"/>
            <a:chOff x="12095994" y="2129711"/>
            <a:chExt cx="6888497" cy="6876817"/>
          </a:xfrm>
        </p:grpSpPr>
        <p:sp>
          <p:nvSpPr>
            <p:cNvPr id="7" name="Cirkel">
              <a:extLst>
                <a:ext uri="{FF2B5EF4-FFF2-40B4-BE49-F238E27FC236}">
                  <a16:creationId xmlns:a16="http://schemas.microsoft.com/office/drawing/2014/main" id="{D7D295BD-A82F-AAC6-2249-05EA51D181C7}"/>
                </a:ext>
              </a:extLst>
            </p:cNvPr>
            <p:cNvSpPr/>
            <p:nvPr/>
          </p:nvSpPr>
          <p:spPr>
            <a:xfrm>
              <a:off x="12095994" y="2129711"/>
              <a:ext cx="6866330" cy="6866330"/>
            </a:xfrm>
            <a:prstGeom prst="ellipse">
              <a:avLst/>
            </a:prstGeom>
            <a:solidFill>
              <a:srgbClr val="FAE175"/>
            </a:solidFill>
            <a:ln w="12700">
              <a:miter lim="400000"/>
            </a:ln>
          </p:spPr>
          <p:txBody>
            <a:bodyPr lIns="71437" tIns="71437" rIns="71437" bIns="71437" anchor="ctr"/>
            <a:lstStyle/>
            <a:p>
              <a:pPr marL="0" marR="0" lvl="0" indent="0" algn="ctr" defTabSz="821531"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3200" b="0" i="0" u="none" strike="noStrike" kern="0" cap="none" spc="0" normalizeH="0" baseline="0" noProof="0">
                <a:ln>
                  <a:noFill/>
                </a:ln>
                <a:solidFill>
                  <a:srgbClr val="FFFFFF"/>
                </a:solidFill>
                <a:effectLst/>
                <a:uLnTx/>
                <a:uFillTx/>
                <a:latin typeface="Helvetica Neue Medium"/>
                <a:ea typeface="Helvetica Neue Medium"/>
                <a:cs typeface="Helvetica Neue Medium"/>
                <a:sym typeface="Helvetica Neue Medium"/>
              </a:endParaRPr>
            </a:p>
          </p:txBody>
        </p:sp>
        <p:sp>
          <p:nvSpPr>
            <p:cNvPr id="8" name="Cirkel">
              <a:extLst>
                <a:ext uri="{FF2B5EF4-FFF2-40B4-BE49-F238E27FC236}">
                  <a16:creationId xmlns:a16="http://schemas.microsoft.com/office/drawing/2014/main" id="{43848C5A-09EE-4170-F0F5-416C30BA93D7}"/>
                </a:ext>
              </a:extLst>
            </p:cNvPr>
            <p:cNvSpPr/>
            <p:nvPr/>
          </p:nvSpPr>
          <p:spPr>
            <a:xfrm>
              <a:off x="12118161" y="2140198"/>
              <a:ext cx="6866330" cy="6866330"/>
            </a:xfrm>
            <a:prstGeom prst="ellipse">
              <a:avLst/>
            </a:prstGeom>
            <a:solidFill>
              <a:srgbClr val="FAE175">
                <a:alpha val="50000"/>
              </a:srgbClr>
            </a:solidFill>
            <a:ln w="12700">
              <a:miter lim="400000"/>
            </a:ln>
          </p:spPr>
          <p:txBody>
            <a:bodyPr lIns="71437" tIns="71437" rIns="71437" bIns="71437" anchor="ctr"/>
            <a:lstStyle/>
            <a:p>
              <a:pPr marL="0" marR="0" lvl="0" indent="0" algn="ctr" defTabSz="821531"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3200" b="0" i="0" u="none" strike="noStrike" kern="0" cap="none" spc="0" normalizeH="0" baseline="0" noProof="0">
                <a:ln>
                  <a:noFill/>
                </a:ln>
                <a:solidFill>
                  <a:srgbClr val="FFFFFF"/>
                </a:solidFill>
                <a:effectLst/>
                <a:uLnTx/>
                <a:uFillTx/>
                <a:latin typeface="Helvetica Neue Medium"/>
                <a:ea typeface="Helvetica Neue Medium"/>
                <a:cs typeface="Helvetica Neue Medium"/>
                <a:sym typeface="Helvetica Neue Medium"/>
              </a:endParaRPr>
            </a:p>
          </p:txBody>
        </p:sp>
        <p:sp>
          <p:nvSpPr>
            <p:cNvPr id="9" name="Donec maximus tellus et felis sodales suscipit a ullamcorper dolor.">
              <a:extLst>
                <a:ext uri="{FF2B5EF4-FFF2-40B4-BE49-F238E27FC236}">
                  <a16:creationId xmlns:a16="http://schemas.microsoft.com/office/drawing/2014/main" id="{C13A4C2A-C669-05F7-814C-C22DA5931E74}"/>
                </a:ext>
              </a:extLst>
            </p:cNvPr>
            <p:cNvSpPr txBox="1"/>
            <p:nvPr/>
          </p:nvSpPr>
          <p:spPr>
            <a:xfrm>
              <a:off x="12680818" y="4376086"/>
              <a:ext cx="5448742" cy="236026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1437" tIns="71437" rIns="71437" bIns="71437" anchor="ctr">
              <a:spAutoFit/>
            </a:bodyPr>
            <a:lstStyle>
              <a:lvl1pPr defTabSz="642937">
                <a:defRPr sz="3200" b="0">
                  <a:solidFill>
                    <a:srgbClr val="402E00"/>
                  </a:solidFill>
                  <a:latin typeface="IBM Plex Sans"/>
                  <a:ea typeface="IBM Plex Sans"/>
                  <a:cs typeface="IBM Plex Sans"/>
                  <a:sym typeface="IBM Plex Sans"/>
                </a:defRPr>
              </a:lvl1pPr>
            </a:lstStyle>
            <a:p>
              <a:pPr>
                <a:defRPr/>
              </a:pPr>
              <a:r>
                <a:rPr lang="sv-SE" sz="2400" b="1">
                  <a:solidFill>
                    <a:schemeClr val="tx1"/>
                  </a:solidFill>
                </a:rPr>
                <a:t>Lösning</a:t>
              </a:r>
            </a:p>
            <a:p>
              <a:pPr>
                <a:defRPr/>
              </a:pPr>
              <a:endParaRPr lang="sv-SE" sz="2400" b="1">
                <a:solidFill>
                  <a:schemeClr val="tx1"/>
                </a:solidFill>
              </a:endParaRPr>
            </a:p>
            <a:p>
              <a:pPr marL="0" marR="0" lvl="0" indent="0" algn="ctr" defTabSz="642937" rtl="0" eaLnBrk="1" fontAlgn="auto" latinLnBrk="0" hangingPunct="0">
                <a:lnSpc>
                  <a:spcPct val="100000"/>
                </a:lnSpc>
                <a:spcBef>
                  <a:spcPts val="0"/>
                </a:spcBef>
                <a:spcAft>
                  <a:spcPts val="0"/>
                </a:spcAft>
                <a:buClrTx/>
                <a:buSzTx/>
                <a:buFontTx/>
                <a:buNone/>
                <a:tabLst/>
                <a:defRPr/>
              </a:pPr>
              <a:r>
                <a:rPr kumimoji="0" lang="sv-SE" sz="2400" b="0" i="0" u="none" strike="noStrike" kern="0" cap="none" spc="0" normalizeH="0" baseline="0" noProof="0">
                  <a:ln>
                    <a:noFill/>
                  </a:ln>
                  <a:solidFill>
                    <a:srgbClr val="402E00"/>
                  </a:solidFill>
                  <a:effectLst/>
                  <a:uLnTx/>
                  <a:uFillTx/>
                  <a:sym typeface="IBM Plex Sans"/>
                </a:rPr>
                <a:t>Vilka beteenden behöver </a:t>
              </a:r>
              <a:br>
                <a:rPr kumimoji="0" lang="sv-SE" sz="2400" b="0" i="0" u="none" strike="noStrike" kern="0" cap="none" spc="0" normalizeH="0" baseline="0" noProof="0">
                  <a:ln>
                    <a:noFill/>
                  </a:ln>
                  <a:solidFill>
                    <a:srgbClr val="402E00"/>
                  </a:solidFill>
                  <a:effectLst/>
                  <a:uLnTx/>
                  <a:uFillTx/>
                  <a:sym typeface="IBM Plex Sans"/>
                </a:rPr>
              </a:br>
              <a:r>
                <a:rPr kumimoji="0" lang="sv-SE" sz="2400" b="0" i="0" u="none" strike="noStrike" kern="0" cap="none" spc="0" normalizeH="0" baseline="0" noProof="0">
                  <a:ln>
                    <a:noFill/>
                  </a:ln>
                  <a:solidFill>
                    <a:srgbClr val="402E00"/>
                  </a:solidFill>
                  <a:effectLst/>
                  <a:uLnTx/>
                  <a:uFillTx/>
                  <a:sym typeface="IBM Plex Sans"/>
                </a:rPr>
                <a:t>stärkas i ledningsgruppen?</a:t>
              </a:r>
            </a:p>
            <a:p>
              <a:pPr marL="0" marR="0" lvl="0" indent="0" algn="ctr" defTabSz="642937" rtl="0" eaLnBrk="1" fontAlgn="auto" latinLnBrk="0" hangingPunct="0">
                <a:lnSpc>
                  <a:spcPct val="100000"/>
                </a:lnSpc>
                <a:spcBef>
                  <a:spcPts val="0"/>
                </a:spcBef>
                <a:spcAft>
                  <a:spcPts val="0"/>
                </a:spcAft>
                <a:buClrTx/>
                <a:buSzTx/>
                <a:buFontTx/>
                <a:buNone/>
                <a:tabLst/>
                <a:defRPr/>
              </a:pPr>
              <a:r>
                <a:rPr kumimoji="0" lang="sv-SE" sz="2400" b="0" i="0" u="none" strike="noStrike" kern="0" cap="none" spc="0" normalizeH="0" baseline="0" noProof="0">
                  <a:ln>
                    <a:noFill/>
                  </a:ln>
                  <a:solidFill>
                    <a:srgbClr val="402E00"/>
                  </a:solidFill>
                  <a:effectLst/>
                  <a:uLnTx/>
                  <a:uFillTx/>
                  <a:sym typeface="IBM Plex Sans"/>
                </a:rPr>
                <a:t>Hur kan det göras?</a:t>
              </a:r>
            </a:p>
            <a:p>
              <a:pPr marL="0" marR="0" lvl="0" indent="0" algn="ctr" defTabSz="642937" rtl="0" eaLnBrk="1" fontAlgn="auto" latinLnBrk="0" hangingPunct="0">
                <a:lnSpc>
                  <a:spcPct val="100000"/>
                </a:lnSpc>
                <a:spcBef>
                  <a:spcPts val="0"/>
                </a:spcBef>
                <a:spcAft>
                  <a:spcPts val="0"/>
                </a:spcAft>
                <a:buClrTx/>
                <a:buSzTx/>
                <a:buFontTx/>
                <a:buNone/>
                <a:tabLst/>
                <a:defRPr/>
              </a:pPr>
              <a:endParaRPr kumimoji="0" lang="sv-SE" sz="2400" b="0" i="0" u="none" strike="noStrike" kern="0" cap="none" spc="0" normalizeH="0" baseline="0" noProof="0">
                <a:ln>
                  <a:noFill/>
                </a:ln>
                <a:solidFill>
                  <a:srgbClr val="402E00"/>
                </a:solidFill>
                <a:effectLst/>
                <a:uLnTx/>
                <a:uFillTx/>
                <a:sym typeface="IBM Plex Sans"/>
              </a:endParaRPr>
            </a:p>
          </p:txBody>
        </p:sp>
      </p:grpSp>
      <p:grpSp>
        <p:nvGrpSpPr>
          <p:cNvPr id="2" name="Grupp 1">
            <a:extLst>
              <a:ext uri="{FF2B5EF4-FFF2-40B4-BE49-F238E27FC236}">
                <a16:creationId xmlns:a16="http://schemas.microsoft.com/office/drawing/2014/main" id="{A0311DAF-2F18-E2B2-F1C5-89736E31F143}"/>
              </a:ext>
            </a:extLst>
          </p:cNvPr>
          <p:cNvGrpSpPr/>
          <p:nvPr/>
        </p:nvGrpSpPr>
        <p:grpSpPr>
          <a:xfrm>
            <a:off x="11677050" y="4762312"/>
            <a:ext cx="6866330" cy="6866330"/>
            <a:chOff x="5974126" y="2080572"/>
            <a:chExt cx="6866330" cy="6866330"/>
          </a:xfrm>
        </p:grpSpPr>
        <p:sp>
          <p:nvSpPr>
            <p:cNvPr id="121" name="Cirkel"/>
            <p:cNvSpPr/>
            <p:nvPr/>
          </p:nvSpPr>
          <p:spPr>
            <a:xfrm>
              <a:off x="5974126" y="2080572"/>
              <a:ext cx="6866330" cy="6866330"/>
            </a:xfrm>
            <a:prstGeom prst="ellipse">
              <a:avLst/>
            </a:prstGeom>
            <a:solidFill>
              <a:srgbClr val="82E5D6"/>
            </a:solidFill>
            <a:ln w="12700">
              <a:miter lim="400000"/>
            </a:ln>
          </p:spPr>
          <p:txBody>
            <a:bodyPr lIns="71437" tIns="71437" rIns="71437" bIns="71437" anchor="ctr"/>
            <a:lstStyle/>
            <a:p>
              <a:pPr marL="0" marR="0" lvl="0" indent="0" algn="ctr" defTabSz="821531"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3200" b="0" i="0" u="none" strike="noStrike" kern="0" cap="none" spc="0" normalizeH="0" baseline="0" noProof="0">
                <a:ln>
                  <a:noFill/>
                </a:ln>
                <a:solidFill>
                  <a:srgbClr val="FFFFFF"/>
                </a:solidFill>
                <a:effectLst/>
                <a:uLnTx/>
                <a:uFillTx/>
                <a:latin typeface="Helvetica Neue Medium"/>
                <a:ea typeface="Helvetica Neue Medium"/>
                <a:cs typeface="Helvetica Neue Medium"/>
                <a:sym typeface="Helvetica Neue Medium"/>
              </a:endParaRPr>
            </a:p>
          </p:txBody>
        </p:sp>
        <p:sp>
          <p:nvSpPr>
            <p:cNvPr id="128" name="Nam vulputate turpis ac arcu sodales, quis mattis sem accumsan."/>
            <p:cNvSpPr txBox="1"/>
            <p:nvPr/>
          </p:nvSpPr>
          <p:spPr>
            <a:xfrm>
              <a:off x="6695940" y="4432057"/>
              <a:ext cx="5227402" cy="162159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1437" tIns="71437" rIns="71437" bIns="71437" anchor="ctr">
              <a:spAutoFit/>
            </a:bodyPr>
            <a:lstStyle>
              <a:lvl1pPr defTabSz="642937">
                <a:defRPr sz="3200" b="0">
                  <a:solidFill>
                    <a:srgbClr val="47263D"/>
                  </a:solidFill>
                  <a:latin typeface="IBM Plex Sans"/>
                  <a:ea typeface="IBM Plex Sans"/>
                  <a:cs typeface="IBM Plex Sans"/>
                  <a:sym typeface="IBM Plex Sans"/>
                </a:defRPr>
              </a:lvl1pPr>
            </a:lstStyle>
            <a:p>
              <a:r>
                <a:rPr lang="sv-SE" sz="2400" b="1">
                  <a:solidFill>
                    <a:schemeClr val="tx1"/>
                  </a:solidFill>
                </a:rPr>
                <a:t>Plan</a:t>
              </a:r>
            </a:p>
            <a:p>
              <a:endParaRPr lang="sv-SE" sz="2400" b="1">
                <a:solidFill>
                  <a:schemeClr val="tx1"/>
                </a:solidFill>
              </a:endParaRPr>
            </a:p>
            <a:p>
              <a:r>
                <a:rPr lang="en-US" sz="2400" spc="-10">
                  <a:solidFill>
                    <a:schemeClr val="tx1"/>
                  </a:solidFill>
                  <a:latin typeface="IBM Plex Sans" panose="020B0503050203000203" pitchFamily="34" charset="0"/>
                  <a:ea typeface="Inter"/>
                  <a:cs typeface="Inter"/>
                  <a:sym typeface="Inter"/>
                </a:rPr>
                <a:t>Vad ser du </a:t>
              </a:r>
              <a:r>
                <a:rPr lang="en-US" sz="2400" spc="-10" err="1">
                  <a:solidFill>
                    <a:schemeClr val="tx1"/>
                  </a:solidFill>
                  <a:latin typeface="IBM Plex Sans" panose="020B0503050203000203" pitchFamily="34" charset="0"/>
                  <a:ea typeface="Inter"/>
                  <a:cs typeface="Inter"/>
                  <a:sym typeface="Inter"/>
                </a:rPr>
                <a:t>fram</a:t>
              </a:r>
              <a:r>
                <a:rPr lang="en-US" sz="2400" spc="-10">
                  <a:solidFill>
                    <a:schemeClr val="tx1"/>
                  </a:solidFill>
                  <a:latin typeface="IBM Plex Sans" panose="020B0503050203000203" pitchFamily="34" charset="0"/>
                  <a:ea typeface="Inter"/>
                  <a:cs typeface="Inter"/>
                  <a:sym typeface="Inter"/>
                </a:rPr>
                <a:t> </a:t>
              </a:r>
              <a:r>
                <a:rPr lang="en-US" sz="2400" spc="-10" err="1">
                  <a:solidFill>
                    <a:schemeClr val="tx1"/>
                  </a:solidFill>
                  <a:latin typeface="IBM Plex Sans" panose="020B0503050203000203" pitchFamily="34" charset="0"/>
                  <a:ea typeface="Inter"/>
                  <a:cs typeface="Inter"/>
                  <a:sym typeface="Inter"/>
                </a:rPr>
                <a:t>emot</a:t>
              </a:r>
              <a:r>
                <a:rPr lang="en-US" sz="2400" spc="-10">
                  <a:solidFill>
                    <a:schemeClr val="tx1"/>
                  </a:solidFill>
                  <a:latin typeface="IBM Plex Sans" panose="020B0503050203000203" pitchFamily="34" charset="0"/>
                  <a:ea typeface="Inter"/>
                  <a:cs typeface="Inter"/>
                  <a:sym typeface="Inter"/>
                </a:rPr>
                <a:t> </a:t>
              </a:r>
              <a:br>
                <a:rPr lang="en-US" sz="2400" spc="-10">
                  <a:solidFill>
                    <a:schemeClr val="tx1"/>
                  </a:solidFill>
                  <a:latin typeface="IBM Plex Sans" panose="020B0503050203000203" pitchFamily="34" charset="0"/>
                  <a:ea typeface="Inter"/>
                  <a:cs typeface="Inter"/>
                  <a:sym typeface="Inter"/>
                </a:rPr>
              </a:br>
              <a:r>
                <a:rPr lang="en-US" sz="2400" spc="-10">
                  <a:solidFill>
                    <a:schemeClr val="tx1"/>
                  </a:solidFill>
                  <a:latin typeface="IBM Plex Sans" panose="020B0503050203000203" pitchFamily="34" charset="0"/>
                  <a:ea typeface="Inter"/>
                  <a:cs typeface="Inter"/>
                  <a:sym typeface="Inter"/>
                </a:rPr>
                <a:t>att </a:t>
              </a:r>
              <a:r>
                <a:rPr lang="en-US" sz="2400" spc="-10" err="1">
                  <a:solidFill>
                    <a:schemeClr val="tx1"/>
                  </a:solidFill>
                  <a:latin typeface="IBM Plex Sans" panose="020B0503050203000203" pitchFamily="34" charset="0"/>
                  <a:ea typeface="Inter"/>
                  <a:cs typeface="Inter"/>
                  <a:sym typeface="Inter"/>
                </a:rPr>
                <a:t>testa</a:t>
              </a:r>
              <a:r>
                <a:rPr lang="en-US" sz="2400" spc="-10">
                  <a:solidFill>
                    <a:schemeClr val="tx1"/>
                  </a:solidFill>
                  <a:latin typeface="IBM Plex Sans" panose="020B0503050203000203" pitchFamily="34" charset="0"/>
                  <a:ea typeface="Inter"/>
                  <a:cs typeface="Inter"/>
                  <a:sym typeface="Inter"/>
                </a:rPr>
                <a:t>  redan nu?</a:t>
              </a:r>
            </a:p>
          </p:txBody>
        </p:sp>
      </p:grpSp>
      <p:grpSp>
        <p:nvGrpSpPr>
          <p:cNvPr id="4" name="Grupp 3">
            <a:extLst>
              <a:ext uri="{FF2B5EF4-FFF2-40B4-BE49-F238E27FC236}">
                <a16:creationId xmlns:a16="http://schemas.microsoft.com/office/drawing/2014/main" id="{4E9BACF9-3927-718D-25E5-3AE5506F15C5}"/>
              </a:ext>
            </a:extLst>
          </p:cNvPr>
          <p:cNvGrpSpPr/>
          <p:nvPr/>
        </p:nvGrpSpPr>
        <p:grpSpPr>
          <a:xfrm>
            <a:off x="17462222" y="4733738"/>
            <a:ext cx="6953633" cy="6995863"/>
            <a:chOff x="18023661" y="1775772"/>
            <a:chExt cx="6953633" cy="6995863"/>
          </a:xfrm>
          <a:solidFill>
            <a:srgbClr val="FF9EB5"/>
          </a:solidFill>
        </p:grpSpPr>
        <p:sp>
          <p:nvSpPr>
            <p:cNvPr id="120" name="Cirkel"/>
            <p:cNvSpPr/>
            <p:nvPr/>
          </p:nvSpPr>
          <p:spPr>
            <a:xfrm>
              <a:off x="18023661" y="1775772"/>
              <a:ext cx="6866330" cy="6866330"/>
            </a:xfrm>
            <a:prstGeom prst="ellipse">
              <a:avLst/>
            </a:prstGeom>
            <a:grpFill/>
            <a:ln w="12700">
              <a:miter lim="400000"/>
            </a:ln>
          </p:spPr>
          <p:txBody>
            <a:bodyPr lIns="71437" tIns="71437" rIns="71437" bIns="71437" anchor="ctr"/>
            <a:lstStyle/>
            <a:p>
              <a:pPr marL="0" marR="0" lvl="0" indent="0" algn="ctr" defTabSz="821531"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3200" b="0" i="0" u="none" strike="noStrike" kern="0" cap="none" spc="0" normalizeH="0" baseline="0" noProof="0">
                <a:ln>
                  <a:noFill/>
                </a:ln>
                <a:solidFill>
                  <a:srgbClr val="FFFFFF"/>
                </a:solidFill>
                <a:effectLst/>
                <a:uLnTx/>
                <a:uFillTx/>
                <a:latin typeface="Helvetica Neue Medium"/>
                <a:ea typeface="Helvetica Neue Medium"/>
                <a:cs typeface="Helvetica Neue Medium"/>
                <a:sym typeface="Helvetica Neue Medium"/>
              </a:endParaRPr>
            </a:p>
          </p:txBody>
        </p:sp>
        <p:sp>
          <p:nvSpPr>
            <p:cNvPr id="125" name="Cirkel"/>
            <p:cNvSpPr/>
            <p:nvPr/>
          </p:nvSpPr>
          <p:spPr>
            <a:xfrm>
              <a:off x="18110964" y="1905305"/>
              <a:ext cx="6866330" cy="6866330"/>
            </a:xfrm>
            <a:prstGeom prst="ellipse">
              <a:avLst/>
            </a:prstGeom>
            <a:grpFill/>
            <a:ln w="12700">
              <a:miter lim="400000"/>
            </a:ln>
          </p:spPr>
          <p:txBody>
            <a:bodyPr lIns="71437" tIns="71437" rIns="71437" bIns="71437" anchor="ctr"/>
            <a:lstStyle/>
            <a:p>
              <a:pPr marL="0" marR="0" lvl="0" indent="0" algn="ctr" defTabSz="821531"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3200" b="0" i="0" u="none" strike="noStrike" kern="0" cap="none" spc="0" normalizeH="0" baseline="0" noProof="0">
                <a:ln>
                  <a:noFill/>
                </a:ln>
                <a:solidFill>
                  <a:srgbClr val="FFFFFF"/>
                </a:solidFill>
                <a:effectLst/>
                <a:uLnTx/>
                <a:uFillTx/>
                <a:latin typeface="Helvetica Neue Medium"/>
                <a:ea typeface="Helvetica Neue Medium"/>
                <a:cs typeface="Helvetica Neue Medium"/>
                <a:sym typeface="Helvetica Neue Medium"/>
              </a:endParaRPr>
            </a:p>
          </p:txBody>
        </p:sp>
        <p:sp>
          <p:nvSpPr>
            <p:cNvPr id="129" name="Quisque condimentum lectus ut magna congue, pellentesque ornare nisl eleifend."/>
            <p:cNvSpPr txBox="1"/>
            <p:nvPr/>
          </p:nvSpPr>
          <p:spPr>
            <a:xfrm>
              <a:off x="19104819" y="4260471"/>
              <a:ext cx="5167002" cy="2360261"/>
            </a:xfrm>
            <a:prstGeom prst="rect">
              <a:avLst/>
            </a:prstGeom>
            <a:grp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1437" tIns="71437" rIns="71437" bIns="71437" anchor="ctr">
              <a:spAutoFit/>
            </a:bodyPr>
            <a:lstStyle>
              <a:lvl1pPr defTabSz="642937">
                <a:defRPr sz="3200" b="0">
                  <a:solidFill>
                    <a:srgbClr val="FFFFFF"/>
                  </a:solidFill>
                  <a:latin typeface="IBM Plex Sans"/>
                  <a:ea typeface="IBM Plex Sans"/>
                  <a:cs typeface="IBM Plex Sans"/>
                  <a:sym typeface="IBM Plex Sans"/>
                </a:defRPr>
              </a:lvl1pPr>
            </a:lstStyle>
            <a:p>
              <a:pPr marL="0" marR="0" lvl="0" indent="0" algn="ctr" defTabSz="642937" rtl="0" eaLnBrk="1" fontAlgn="auto" latinLnBrk="0" hangingPunct="0">
                <a:lnSpc>
                  <a:spcPct val="100000"/>
                </a:lnSpc>
                <a:spcBef>
                  <a:spcPts val="0"/>
                </a:spcBef>
                <a:spcAft>
                  <a:spcPts val="0"/>
                </a:spcAft>
                <a:buClrTx/>
                <a:buSzTx/>
                <a:buFontTx/>
                <a:buNone/>
                <a:tabLst/>
                <a:defRPr/>
              </a:pPr>
              <a:r>
                <a:rPr kumimoji="0" lang="sv-SE" sz="2400" b="1" i="0" u="none" strike="noStrike" kern="0" cap="none" spc="0" normalizeH="0" baseline="0" noProof="0">
                  <a:ln>
                    <a:noFill/>
                  </a:ln>
                  <a:solidFill>
                    <a:schemeClr val="tx1"/>
                  </a:solidFill>
                  <a:effectLst/>
                  <a:uLnTx/>
                  <a:uFillTx/>
                  <a:latin typeface="IBM Plex Sans"/>
                  <a:sym typeface="IBM Plex Sans"/>
                </a:rPr>
                <a:t>Aktivering</a:t>
              </a:r>
            </a:p>
            <a:p>
              <a:pPr marL="0" marR="0" lvl="0" indent="0" algn="ctr" defTabSz="642937" rtl="0" eaLnBrk="1" fontAlgn="auto" latinLnBrk="0" hangingPunct="0">
                <a:lnSpc>
                  <a:spcPct val="100000"/>
                </a:lnSpc>
                <a:spcBef>
                  <a:spcPts val="0"/>
                </a:spcBef>
                <a:spcAft>
                  <a:spcPts val="0"/>
                </a:spcAft>
                <a:buClrTx/>
                <a:buSzTx/>
                <a:buFontTx/>
                <a:buNone/>
                <a:tabLst/>
                <a:defRPr/>
              </a:pPr>
              <a:endParaRPr kumimoji="0" lang="sv-SE" sz="2400" b="1" i="0" u="none" strike="noStrike" kern="0" cap="none" spc="0" normalizeH="0" baseline="0" noProof="0">
                <a:ln>
                  <a:noFill/>
                </a:ln>
                <a:solidFill>
                  <a:schemeClr val="tx1"/>
                </a:solidFill>
                <a:effectLst/>
                <a:uLnTx/>
                <a:uFillTx/>
                <a:latin typeface="IBM Plex Sans"/>
                <a:sym typeface="IBM Plex Sans"/>
              </a:endParaRPr>
            </a:p>
            <a:p>
              <a:r>
                <a:rPr lang="en-US" sz="2400" spc="-10">
                  <a:solidFill>
                    <a:schemeClr val="tx1"/>
                  </a:solidFill>
                  <a:latin typeface="IBM Plex Sans" panose="020B0503050203000203" pitchFamily="34" charset="0"/>
                  <a:ea typeface="Inter"/>
                  <a:cs typeface="Inter"/>
                  <a:sym typeface="Inter"/>
                </a:rPr>
                <a:t>Vad </a:t>
              </a:r>
              <a:r>
                <a:rPr lang="en-US" sz="2400" spc="-10" err="1">
                  <a:solidFill>
                    <a:schemeClr val="tx1"/>
                  </a:solidFill>
                  <a:latin typeface="IBM Plex Sans" panose="020B0503050203000203" pitchFamily="34" charset="0"/>
                  <a:ea typeface="Inter"/>
                  <a:cs typeface="Inter"/>
                  <a:sym typeface="Inter"/>
                </a:rPr>
                <a:t>blir</a:t>
              </a:r>
              <a:r>
                <a:rPr lang="en-US" sz="2400" spc="-10">
                  <a:solidFill>
                    <a:schemeClr val="tx1"/>
                  </a:solidFill>
                  <a:latin typeface="IBM Plex Sans" panose="020B0503050203000203" pitchFamily="34" charset="0"/>
                  <a:ea typeface="Inter"/>
                  <a:cs typeface="Inter"/>
                  <a:sym typeface="Inter"/>
                </a:rPr>
                <a:t> </a:t>
              </a:r>
              <a:r>
                <a:rPr lang="en-US" sz="2400" spc="-10" err="1">
                  <a:solidFill>
                    <a:schemeClr val="tx1"/>
                  </a:solidFill>
                  <a:latin typeface="IBM Plex Sans" panose="020B0503050203000203" pitchFamily="34" charset="0"/>
                  <a:ea typeface="Inter"/>
                  <a:cs typeface="Inter"/>
                  <a:sym typeface="Inter"/>
                </a:rPr>
                <a:t>dina</a:t>
              </a:r>
              <a:r>
                <a:rPr lang="en-US" sz="2400" spc="-10">
                  <a:solidFill>
                    <a:schemeClr val="tx1"/>
                  </a:solidFill>
                  <a:latin typeface="IBM Plex Sans" panose="020B0503050203000203" pitchFamily="34" charset="0"/>
                  <a:ea typeface="Inter"/>
                  <a:cs typeface="Inter"/>
                  <a:sym typeface="Inter"/>
                </a:rPr>
                <a:t> </a:t>
              </a:r>
              <a:r>
                <a:rPr lang="en-US" sz="2400" spc="-10" err="1">
                  <a:solidFill>
                    <a:schemeClr val="tx1"/>
                  </a:solidFill>
                  <a:latin typeface="IBM Plex Sans" panose="020B0503050203000203" pitchFamily="34" charset="0"/>
                  <a:ea typeface="Inter"/>
                  <a:cs typeface="Inter"/>
                  <a:sym typeface="Inter"/>
                </a:rPr>
                <a:t>första</a:t>
              </a:r>
              <a:r>
                <a:rPr lang="en-US" sz="2400" spc="-10">
                  <a:solidFill>
                    <a:schemeClr val="tx1"/>
                  </a:solidFill>
                  <a:latin typeface="IBM Plex Sans" panose="020B0503050203000203" pitchFamily="34" charset="0"/>
                  <a:ea typeface="Inter"/>
                  <a:cs typeface="Inter"/>
                  <a:sym typeface="Inter"/>
                </a:rPr>
                <a:t> </a:t>
              </a:r>
              <a:r>
                <a:rPr lang="en-US" sz="2400" spc="-10" err="1">
                  <a:solidFill>
                    <a:schemeClr val="tx1"/>
                  </a:solidFill>
                  <a:latin typeface="IBM Plex Sans" panose="020B0503050203000203" pitchFamily="34" charset="0"/>
                  <a:ea typeface="Inter"/>
                  <a:cs typeface="Inter"/>
                  <a:sym typeface="Inter"/>
                </a:rPr>
                <a:t>aktiviteter</a:t>
              </a:r>
              <a:r>
                <a:rPr lang="en-US" sz="2400" spc="-10">
                  <a:solidFill>
                    <a:schemeClr val="tx1"/>
                  </a:solidFill>
                  <a:latin typeface="IBM Plex Sans" panose="020B0503050203000203" pitchFamily="34" charset="0"/>
                  <a:ea typeface="Inter"/>
                  <a:cs typeface="Inter"/>
                  <a:sym typeface="Inter"/>
                </a:rPr>
                <a:t> </a:t>
              </a:r>
              <a:br>
                <a:rPr lang="en-US" sz="2400" spc="-10">
                  <a:solidFill>
                    <a:schemeClr val="tx1"/>
                  </a:solidFill>
                  <a:latin typeface="IBM Plex Sans" panose="020B0503050203000203" pitchFamily="34" charset="0"/>
                  <a:ea typeface="Inter"/>
                  <a:cs typeface="Inter"/>
                  <a:sym typeface="Inter"/>
                </a:rPr>
              </a:br>
              <a:r>
                <a:rPr lang="en-US" sz="2400" spc="-10">
                  <a:solidFill>
                    <a:schemeClr val="tx1"/>
                  </a:solidFill>
                  <a:latin typeface="IBM Plex Sans" panose="020B0503050203000203" pitchFamily="34" charset="0"/>
                  <a:ea typeface="Inter"/>
                  <a:cs typeface="Inter"/>
                  <a:sym typeface="Inter"/>
                </a:rPr>
                <a:t>för att </a:t>
              </a:r>
              <a:r>
                <a:rPr lang="en-US" sz="2400" spc="-10" err="1">
                  <a:solidFill>
                    <a:schemeClr val="tx1"/>
                  </a:solidFill>
                  <a:latin typeface="IBM Plex Sans" panose="020B0503050203000203" pitchFamily="34" charset="0"/>
                  <a:ea typeface="Inter"/>
                  <a:cs typeface="Inter"/>
                  <a:sym typeface="Inter"/>
                </a:rPr>
                <a:t>få</a:t>
              </a:r>
              <a:r>
                <a:rPr lang="en-US" sz="2400" spc="-10">
                  <a:solidFill>
                    <a:schemeClr val="tx1"/>
                  </a:solidFill>
                  <a:latin typeface="IBM Plex Sans" panose="020B0503050203000203" pitchFamily="34" charset="0"/>
                  <a:ea typeface="Inter"/>
                  <a:cs typeface="Inter"/>
                  <a:sym typeface="Inter"/>
                </a:rPr>
                <a:t> det att </a:t>
              </a:r>
              <a:r>
                <a:rPr lang="en-US" sz="2400" spc="-10" err="1">
                  <a:solidFill>
                    <a:schemeClr val="tx1"/>
                  </a:solidFill>
                  <a:latin typeface="IBM Plex Sans" panose="020B0503050203000203" pitchFamily="34" charset="0"/>
                  <a:ea typeface="Inter"/>
                  <a:cs typeface="Inter"/>
                  <a:sym typeface="Inter"/>
                </a:rPr>
                <a:t>hända</a:t>
              </a:r>
              <a:r>
                <a:rPr lang="en-US" sz="2400" spc="-10">
                  <a:solidFill>
                    <a:schemeClr val="tx1"/>
                  </a:solidFill>
                  <a:latin typeface="IBM Plex Sans" panose="020B0503050203000203" pitchFamily="34" charset="0"/>
                  <a:ea typeface="Inter"/>
                  <a:cs typeface="Inter"/>
                  <a:sym typeface="Inter"/>
                </a:rPr>
                <a:t>?</a:t>
              </a:r>
              <a:br>
                <a:rPr lang="en-US" sz="2400" spc="-10">
                  <a:solidFill>
                    <a:schemeClr val="tx1"/>
                  </a:solidFill>
                  <a:latin typeface="IBM Plex Sans" panose="020B0503050203000203" pitchFamily="34" charset="0"/>
                  <a:ea typeface="Inter"/>
                  <a:cs typeface="Inter"/>
                  <a:sym typeface="Inter"/>
                </a:rPr>
              </a:br>
              <a:endParaRPr lang="en-US" sz="2400" spc="-10">
                <a:solidFill>
                  <a:schemeClr val="tx1"/>
                </a:solidFill>
                <a:latin typeface="IBM Plex Sans" panose="020B0503050203000203" pitchFamily="34" charset="0"/>
                <a:ea typeface="Inter"/>
                <a:cs typeface="Inter"/>
                <a:sym typeface="Inter"/>
              </a:endParaRPr>
            </a:p>
            <a:p>
              <a:r>
                <a:rPr lang="en-US" sz="2400" spc="-10">
                  <a:solidFill>
                    <a:schemeClr val="tx1"/>
                  </a:solidFill>
                  <a:latin typeface="IBM Plex Sans" panose="020B0503050203000203" pitchFamily="34" charset="0"/>
                  <a:ea typeface="Inter"/>
                  <a:cs typeface="Inter"/>
                  <a:sym typeface="Inter"/>
                </a:rPr>
                <a:t>Hur och </a:t>
              </a:r>
              <a:r>
                <a:rPr lang="en-US" sz="2400" spc="-10" err="1">
                  <a:solidFill>
                    <a:schemeClr val="tx1"/>
                  </a:solidFill>
                  <a:latin typeface="IBM Plex Sans" panose="020B0503050203000203" pitchFamily="34" charset="0"/>
                  <a:ea typeface="Inter"/>
                  <a:cs typeface="Inter"/>
                  <a:sym typeface="Inter"/>
                </a:rPr>
                <a:t>när</a:t>
              </a:r>
              <a:r>
                <a:rPr lang="en-US" sz="2400" spc="-10">
                  <a:solidFill>
                    <a:schemeClr val="tx1"/>
                  </a:solidFill>
                  <a:latin typeface="IBM Plex Sans" panose="020B0503050203000203" pitchFamily="34" charset="0"/>
                  <a:ea typeface="Inter"/>
                  <a:cs typeface="Inter"/>
                  <a:sym typeface="Inter"/>
                </a:rPr>
                <a:t> ska du </a:t>
              </a:r>
              <a:r>
                <a:rPr lang="en-US" sz="2400" spc="-10" err="1">
                  <a:solidFill>
                    <a:schemeClr val="tx1"/>
                  </a:solidFill>
                  <a:latin typeface="IBM Plex Sans" panose="020B0503050203000203" pitchFamily="34" charset="0"/>
                  <a:ea typeface="Inter"/>
                  <a:cs typeface="Inter"/>
                  <a:sym typeface="Inter"/>
                </a:rPr>
                <a:t>göra</a:t>
              </a:r>
              <a:r>
                <a:rPr lang="en-US" sz="2400" spc="-10">
                  <a:solidFill>
                    <a:schemeClr val="tx1"/>
                  </a:solidFill>
                  <a:latin typeface="IBM Plex Sans" panose="020B0503050203000203" pitchFamily="34" charset="0"/>
                  <a:ea typeface="Inter"/>
                  <a:cs typeface="Inter"/>
                  <a:sym typeface="Inter"/>
                </a:rPr>
                <a:t> det?</a:t>
              </a:r>
            </a:p>
          </p:txBody>
        </p:sp>
      </p:grpSp>
    </p:spTree>
  </p:cSld>
  <p:clrMapOvr>
    <a:masterClrMapping/>
  </p:clrMapOvr>
  <p:transition spd="med"/>
  <p:timing>
    <p:tnLst>
      <p:par>
        <p:cT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2B2456"/>
        </a:solidFill>
        <a:effectLst/>
      </p:bgPr>
    </p:bg>
    <p:spTree>
      <p:nvGrpSpPr>
        <p:cNvPr id="1" name="">
          <a:extLst>
            <a:ext uri="{FF2B5EF4-FFF2-40B4-BE49-F238E27FC236}">
              <a16:creationId xmlns:a16="http://schemas.microsoft.com/office/drawing/2014/main" id="{46F1725F-0E97-8C55-3F84-942352F8D4E0}"/>
            </a:ext>
          </a:extLst>
        </p:cNvPr>
        <p:cNvGrpSpPr/>
        <p:nvPr/>
      </p:nvGrpSpPr>
      <p:grpSpPr>
        <a:xfrm>
          <a:off x="0" y="0"/>
          <a:ext cx="0" cy="0"/>
          <a:chOff x="0" y="0"/>
          <a:chExt cx="0" cy="0"/>
        </a:xfrm>
      </p:grpSpPr>
      <p:sp>
        <p:nvSpPr>
          <p:cNvPr id="406" name="Q&amp;A">
            <a:extLst>
              <a:ext uri="{FF2B5EF4-FFF2-40B4-BE49-F238E27FC236}">
                <a16:creationId xmlns:a16="http://schemas.microsoft.com/office/drawing/2014/main" id="{EDBC469D-93A4-BD55-E30F-A0C6BFC3B855}"/>
              </a:ext>
            </a:extLst>
          </p:cNvPr>
          <p:cNvSpPr txBox="1"/>
          <p:nvPr/>
        </p:nvSpPr>
        <p:spPr>
          <a:xfrm>
            <a:off x="11237033" y="2651177"/>
            <a:ext cx="144333" cy="1683152"/>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1437" tIns="71437" rIns="71437" bIns="71437" anchor="ctr">
            <a:spAutoFit/>
          </a:bodyPr>
          <a:lstStyle>
            <a:lvl1pPr>
              <a:defRPr sz="6600" b="0">
                <a:solidFill>
                  <a:srgbClr val="FFFFFF"/>
                </a:solidFill>
                <a:latin typeface="IBM Plex Sans SemiBold"/>
                <a:ea typeface="IBM Plex Sans SemiBold"/>
                <a:cs typeface="IBM Plex Sans SemiBold"/>
                <a:sym typeface="IBM Plex Sans SemiBold"/>
              </a:defRPr>
            </a:lvl1pPr>
          </a:lstStyle>
          <a:p>
            <a:pPr marL="0" marR="0" lvl="0" indent="0" algn="ctr" defTabSz="821531" rtl="0" eaLnBrk="1" fontAlgn="auto" latinLnBrk="0" hangingPunct="0">
              <a:lnSpc>
                <a:spcPct val="100000"/>
              </a:lnSpc>
              <a:spcBef>
                <a:spcPts val="0"/>
              </a:spcBef>
              <a:spcAft>
                <a:spcPts val="0"/>
              </a:spcAft>
              <a:buClrTx/>
              <a:buSzTx/>
              <a:buFontTx/>
              <a:buNone/>
              <a:tabLst/>
              <a:defRPr/>
            </a:pPr>
            <a:endParaRPr kumimoji="0" sz="10000" b="0" i="0" u="none" strike="noStrike" kern="0" cap="none" spc="0" normalizeH="0" baseline="0" noProof="0">
              <a:ln>
                <a:noFill/>
              </a:ln>
              <a:solidFill>
                <a:srgbClr val="FFFFFF"/>
              </a:solidFill>
              <a:effectLst/>
              <a:uLnTx/>
              <a:uFillTx/>
              <a:latin typeface="IBM Plex Sans SemiBold"/>
              <a:sym typeface="IBM Plex Sans SemiBold"/>
            </a:endParaRPr>
          </a:p>
        </p:txBody>
      </p:sp>
      <p:sp>
        <p:nvSpPr>
          <p:cNvPr id="3" name="object 9">
            <a:extLst>
              <a:ext uri="{FF2B5EF4-FFF2-40B4-BE49-F238E27FC236}">
                <a16:creationId xmlns:a16="http://schemas.microsoft.com/office/drawing/2014/main" id="{7E7C496E-0A51-B9C6-23DF-E372A219F955}"/>
              </a:ext>
            </a:extLst>
          </p:cNvPr>
          <p:cNvSpPr/>
          <p:nvPr/>
        </p:nvSpPr>
        <p:spPr>
          <a:xfrm>
            <a:off x="986957" y="12427191"/>
            <a:ext cx="2043322" cy="627265"/>
          </a:xfrm>
          <a:custGeom>
            <a:avLst/>
            <a:gdLst/>
            <a:ahLst/>
            <a:cxnLst/>
            <a:rect l="l" t="t" r="r" b="b"/>
            <a:pathLst>
              <a:path w="3272790" h="1099820">
                <a:moveTo>
                  <a:pt x="126631" y="313118"/>
                </a:moveTo>
                <a:lnTo>
                  <a:pt x="0" y="313118"/>
                </a:lnTo>
                <a:lnTo>
                  <a:pt x="0" y="1085215"/>
                </a:lnTo>
                <a:lnTo>
                  <a:pt x="126631" y="1085215"/>
                </a:lnTo>
                <a:lnTo>
                  <a:pt x="126631" y="313118"/>
                </a:lnTo>
                <a:close/>
              </a:path>
              <a:path w="3272790" h="1099820">
                <a:moveTo>
                  <a:pt x="337693" y="101"/>
                </a:moveTo>
                <a:lnTo>
                  <a:pt x="211061" y="101"/>
                </a:lnTo>
                <a:lnTo>
                  <a:pt x="211061" y="1085215"/>
                </a:lnTo>
                <a:lnTo>
                  <a:pt x="337693" y="1085215"/>
                </a:lnTo>
                <a:lnTo>
                  <a:pt x="337693" y="101"/>
                </a:lnTo>
                <a:close/>
              </a:path>
              <a:path w="3272790" h="1099820">
                <a:moveTo>
                  <a:pt x="738670" y="313131"/>
                </a:moveTo>
                <a:lnTo>
                  <a:pt x="735241" y="266877"/>
                </a:lnTo>
                <a:lnTo>
                  <a:pt x="725271" y="222732"/>
                </a:lnTo>
                <a:lnTo>
                  <a:pt x="709244" y="181165"/>
                </a:lnTo>
                <a:lnTo>
                  <a:pt x="687666" y="142684"/>
                </a:lnTo>
                <a:lnTo>
                  <a:pt x="661022" y="107772"/>
                </a:lnTo>
                <a:lnTo>
                  <a:pt x="629793" y="76885"/>
                </a:lnTo>
                <a:lnTo>
                  <a:pt x="594474" y="50546"/>
                </a:lnTo>
                <a:lnTo>
                  <a:pt x="555561" y="29210"/>
                </a:lnTo>
                <a:lnTo>
                  <a:pt x="513537" y="13373"/>
                </a:lnTo>
                <a:lnTo>
                  <a:pt x="468884" y="3505"/>
                </a:lnTo>
                <a:lnTo>
                  <a:pt x="422097" y="114"/>
                </a:lnTo>
                <a:lnTo>
                  <a:pt x="422097" y="125323"/>
                </a:lnTo>
                <a:lnTo>
                  <a:pt x="472605" y="132029"/>
                </a:lnTo>
                <a:lnTo>
                  <a:pt x="517969" y="150964"/>
                </a:lnTo>
                <a:lnTo>
                  <a:pt x="556425" y="180327"/>
                </a:lnTo>
                <a:lnTo>
                  <a:pt x="586117" y="218338"/>
                </a:lnTo>
                <a:lnTo>
                  <a:pt x="605269" y="263207"/>
                </a:lnTo>
                <a:lnTo>
                  <a:pt x="612051" y="313131"/>
                </a:lnTo>
                <a:lnTo>
                  <a:pt x="605269" y="363054"/>
                </a:lnTo>
                <a:lnTo>
                  <a:pt x="586117" y="407911"/>
                </a:lnTo>
                <a:lnTo>
                  <a:pt x="556425" y="445922"/>
                </a:lnTo>
                <a:lnTo>
                  <a:pt x="517969" y="475297"/>
                </a:lnTo>
                <a:lnTo>
                  <a:pt x="472605" y="494233"/>
                </a:lnTo>
                <a:lnTo>
                  <a:pt x="422097" y="500938"/>
                </a:lnTo>
                <a:lnTo>
                  <a:pt x="422097" y="626135"/>
                </a:lnTo>
                <a:lnTo>
                  <a:pt x="468884" y="622744"/>
                </a:lnTo>
                <a:lnTo>
                  <a:pt x="513537" y="612889"/>
                </a:lnTo>
                <a:lnTo>
                  <a:pt x="555561" y="597039"/>
                </a:lnTo>
                <a:lnTo>
                  <a:pt x="594474" y="575703"/>
                </a:lnTo>
                <a:lnTo>
                  <a:pt x="629793" y="549363"/>
                </a:lnTo>
                <a:lnTo>
                  <a:pt x="661022" y="518490"/>
                </a:lnTo>
                <a:lnTo>
                  <a:pt x="687666" y="483565"/>
                </a:lnTo>
                <a:lnTo>
                  <a:pt x="709244" y="445084"/>
                </a:lnTo>
                <a:lnTo>
                  <a:pt x="725271" y="403529"/>
                </a:lnTo>
                <a:lnTo>
                  <a:pt x="735241" y="359384"/>
                </a:lnTo>
                <a:lnTo>
                  <a:pt x="738670" y="313131"/>
                </a:lnTo>
                <a:close/>
              </a:path>
              <a:path w="3272790" h="1099820">
                <a:moveTo>
                  <a:pt x="802005" y="1085227"/>
                </a:moveTo>
                <a:lnTo>
                  <a:pt x="799045" y="1038110"/>
                </a:lnTo>
                <a:lnTo>
                  <a:pt x="790397" y="992733"/>
                </a:lnTo>
                <a:lnTo>
                  <a:pt x="776427" y="949464"/>
                </a:lnTo>
                <a:lnTo>
                  <a:pt x="757491" y="908646"/>
                </a:lnTo>
                <a:lnTo>
                  <a:pt x="733933" y="870623"/>
                </a:lnTo>
                <a:lnTo>
                  <a:pt x="706120" y="835761"/>
                </a:lnTo>
                <a:lnTo>
                  <a:pt x="674408" y="804405"/>
                </a:lnTo>
                <a:lnTo>
                  <a:pt x="639140" y="776909"/>
                </a:lnTo>
                <a:lnTo>
                  <a:pt x="600697" y="753618"/>
                </a:lnTo>
                <a:lnTo>
                  <a:pt x="559409" y="734898"/>
                </a:lnTo>
                <a:lnTo>
                  <a:pt x="515645" y="721080"/>
                </a:lnTo>
                <a:lnTo>
                  <a:pt x="469760" y="712533"/>
                </a:lnTo>
                <a:lnTo>
                  <a:pt x="422109" y="709612"/>
                </a:lnTo>
                <a:lnTo>
                  <a:pt x="422109" y="1085227"/>
                </a:lnTo>
                <a:lnTo>
                  <a:pt x="802005" y="1085227"/>
                </a:lnTo>
                <a:close/>
              </a:path>
              <a:path w="3272790" h="1099820">
                <a:moveTo>
                  <a:pt x="1596898" y="318363"/>
                </a:moveTo>
                <a:lnTo>
                  <a:pt x="1470964" y="318363"/>
                </a:lnTo>
                <a:lnTo>
                  <a:pt x="1448955" y="319328"/>
                </a:lnTo>
                <a:lnTo>
                  <a:pt x="1410322" y="327113"/>
                </a:lnTo>
                <a:lnTo>
                  <a:pt x="1365059" y="353745"/>
                </a:lnTo>
                <a:lnTo>
                  <a:pt x="1342174" y="382028"/>
                </a:lnTo>
                <a:lnTo>
                  <a:pt x="1327861" y="382028"/>
                </a:lnTo>
                <a:lnTo>
                  <a:pt x="1327861" y="318363"/>
                </a:lnTo>
                <a:lnTo>
                  <a:pt x="1181900" y="318363"/>
                </a:lnTo>
                <a:lnTo>
                  <a:pt x="1181900" y="1085227"/>
                </a:lnTo>
                <a:lnTo>
                  <a:pt x="1327861" y="1085227"/>
                </a:lnTo>
                <a:lnTo>
                  <a:pt x="1327861" y="568794"/>
                </a:lnTo>
                <a:lnTo>
                  <a:pt x="1329778" y="542086"/>
                </a:lnTo>
                <a:lnTo>
                  <a:pt x="1345158" y="498233"/>
                </a:lnTo>
                <a:lnTo>
                  <a:pt x="1375664" y="467461"/>
                </a:lnTo>
                <a:lnTo>
                  <a:pt x="1419669" y="451891"/>
                </a:lnTo>
                <a:lnTo>
                  <a:pt x="1446644" y="449948"/>
                </a:lnTo>
                <a:lnTo>
                  <a:pt x="1596898" y="449948"/>
                </a:lnTo>
                <a:lnTo>
                  <a:pt x="1596898" y="318363"/>
                </a:lnTo>
                <a:close/>
              </a:path>
              <a:path w="3272790" h="1099820">
                <a:moveTo>
                  <a:pt x="2408288" y="701789"/>
                </a:moveTo>
                <a:lnTo>
                  <a:pt x="2406497" y="656285"/>
                </a:lnTo>
                <a:lnTo>
                  <a:pt x="2401138" y="613181"/>
                </a:lnTo>
                <a:lnTo>
                  <a:pt x="2392184" y="572465"/>
                </a:lnTo>
                <a:lnTo>
                  <a:pt x="2379662" y="534123"/>
                </a:lnTo>
                <a:lnTo>
                  <a:pt x="2363965" y="498436"/>
                </a:lnTo>
                <a:lnTo>
                  <a:pt x="2324252" y="435838"/>
                </a:lnTo>
                <a:lnTo>
                  <a:pt x="2273681" y="384949"/>
                </a:lnTo>
                <a:lnTo>
                  <a:pt x="2263749" y="377748"/>
                </a:lnTo>
                <a:lnTo>
                  <a:pt x="2263749" y="701789"/>
                </a:lnTo>
                <a:lnTo>
                  <a:pt x="2259736" y="763219"/>
                </a:lnTo>
                <a:lnTo>
                  <a:pt x="2247658" y="817295"/>
                </a:lnTo>
                <a:lnTo>
                  <a:pt x="2227529" y="864019"/>
                </a:lnTo>
                <a:lnTo>
                  <a:pt x="2199348" y="903414"/>
                </a:lnTo>
                <a:lnTo>
                  <a:pt x="2164473" y="934669"/>
                </a:lnTo>
                <a:lnTo>
                  <a:pt x="2124227" y="956995"/>
                </a:lnTo>
                <a:lnTo>
                  <a:pt x="2078621" y="970394"/>
                </a:lnTo>
                <a:lnTo>
                  <a:pt x="2027631" y="974864"/>
                </a:lnTo>
                <a:lnTo>
                  <a:pt x="1976704" y="970394"/>
                </a:lnTo>
                <a:lnTo>
                  <a:pt x="1931212" y="956995"/>
                </a:lnTo>
                <a:lnTo>
                  <a:pt x="1891195" y="934669"/>
                </a:lnTo>
                <a:lnTo>
                  <a:pt x="1856625" y="903414"/>
                </a:lnTo>
                <a:lnTo>
                  <a:pt x="1828774" y="864019"/>
                </a:lnTo>
                <a:lnTo>
                  <a:pt x="1808873" y="817295"/>
                </a:lnTo>
                <a:lnTo>
                  <a:pt x="1796935" y="763219"/>
                </a:lnTo>
                <a:lnTo>
                  <a:pt x="1792947" y="701789"/>
                </a:lnTo>
                <a:lnTo>
                  <a:pt x="1796935" y="640384"/>
                </a:lnTo>
                <a:lnTo>
                  <a:pt x="1808873" y="586308"/>
                </a:lnTo>
                <a:lnTo>
                  <a:pt x="1828774" y="539572"/>
                </a:lnTo>
                <a:lnTo>
                  <a:pt x="1856625" y="500164"/>
                </a:lnTo>
                <a:lnTo>
                  <a:pt x="1891195" y="468909"/>
                </a:lnTo>
                <a:lnTo>
                  <a:pt x="1931212" y="446582"/>
                </a:lnTo>
                <a:lnTo>
                  <a:pt x="1976704" y="433184"/>
                </a:lnTo>
                <a:lnTo>
                  <a:pt x="2027631" y="428713"/>
                </a:lnTo>
                <a:lnTo>
                  <a:pt x="2078621" y="433184"/>
                </a:lnTo>
                <a:lnTo>
                  <a:pt x="2124227" y="446582"/>
                </a:lnTo>
                <a:lnTo>
                  <a:pt x="2164473" y="468909"/>
                </a:lnTo>
                <a:lnTo>
                  <a:pt x="2199348" y="500164"/>
                </a:lnTo>
                <a:lnTo>
                  <a:pt x="2227529" y="539572"/>
                </a:lnTo>
                <a:lnTo>
                  <a:pt x="2247658" y="586308"/>
                </a:lnTo>
                <a:lnTo>
                  <a:pt x="2259736" y="640384"/>
                </a:lnTo>
                <a:lnTo>
                  <a:pt x="2263749" y="701789"/>
                </a:lnTo>
                <a:lnTo>
                  <a:pt x="2263749" y="377748"/>
                </a:lnTo>
                <a:lnTo>
                  <a:pt x="2213572" y="346036"/>
                </a:lnTo>
                <a:lnTo>
                  <a:pt x="2144484" y="319328"/>
                </a:lnTo>
                <a:lnTo>
                  <a:pt x="2107222" y="310934"/>
                </a:lnTo>
                <a:lnTo>
                  <a:pt x="2068283" y="305879"/>
                </a:lnTo>
                <a:lnTo>
                  <a:pt x="2027631" y="304203"/>
                </a:lnTo>
                <a:lnTo>
                  <a:pt x="1986940" y="305879"/>
                </a:lnTo>
                <a:lnTo>
                  <a:pt x="1947849" y="310934"/>
                </a:lnTo>
                <a:lnTo>
                  <a:pt x="1910372" y="319328"/>
                </a:lnTo>
                <a:lnTo>
                  <a:pt x="1840699" y="346036"/>
                </a:lnTo>
                <a:lnTo>
                  <a:pt x="1780603" y="384949"/>
                </a:lnTo>
                <a:lnTo>
                  <a:pt x="1730616" y="435838"/>
                </a:lnTo>
                <a:lnTo>
                  <a:pt x="1691259" y="498436"/>
                </a:lnTo>
                <a:lnTo>
                  <a:pt x="1675599" y="534123"/>
                </a:lnTo>
                <a:lnTo>
                  <a:pt x="1663077" y="572465"/>
                </a:lnTo>
                <a:lnTo>
                  <a:pt x="1654136" y="613181"/>
                </a:lnTo>
                <a:lnTo>
                  <a:pt x="1648777" y="656285"/>
                </a:lnTo>
                <a:lnTo>
                  <a:pt x="1646986" y="701789"/>
                </a:lnTo>
                <a:lnTo>
                  <a:pt x="1648777" y="747280"/>
                </a:lnTo>
                <a:lnTo>
                  <a:pt x="1654136" y="790397"/>
                </a:lnTo>
                <a:lnTo>
                  <a:pt x="1663077" y="831113"/>
                </a:lnTo>
                <a:lnTo>
                  <a:pt x="1675599" y="869454"/>
                </a:lnTo>
                <a:lnTo>
                  <a:pt x="1691259" y="905141"/>
                </a:lnTo>
                <a:lnTo>
                  <a:pt x="1730616" y="967752"/>
                </a:lnTo>
                <a:lnTo>
                  <a:pt x="1780603" y="1018641"/>
                </a:lnTo>
                <a:lnTo>
                  <a:pt x="1840699" y="1057554"/>
                </a:lnTo>
                <a:lnTo>
                  <a:pt x="1910372" y="1084237"/>
                </a:lnTo>
                <a:lnTo>
                  <a:pt x="1947849" y="1092644"/>
                </a:lnTo>
                <a:lnTo>
                  <a:pt x="1986940" y="1097686"/>
                </a:lnTo>
                <a:lnTo>
                  <a:pt x="2027631" y="1099375"/>
                </a:lnTo>
                <a:lnTo>
                  <a:pt x="2068283" y="1097686"/>
                </a:lnTo>
                <a:lnTo>
                  <a:pt x="2107222" y="1092644"/>
                </a:lnTo>
                <a:lnTo>
                  <a:pt x="2144484" y="1084237"/>
                </a:lnTo>
                <a:lnTo>
                  <a:pt x="2213572" y="1057554"/>
                </a:lnTo>
                <a:lnTo>
                  <a:pt x="2273681" y="1018641"/>
                </a:lnTo>
                <a:lnTo>
                  <a:pt x="2317902" y="974864"/>
                </a:lnTo>
                <a:lnTo>
                  <a:pt x="2324252" y="967752"/>
                </a:lnTo>
                <a:lnTo>
                  <a:pt x="2363965" y="905141"/>
                </a:lnTo>
                <a:lnTo>
                  <a:pt x="2379662" y="869454"/>
                </a:lnTo>
                <a:lnTo>
                  <a:pt x="2392184" y="831113"/>
                </a:lnTo>
                <a:lnTo>
                  <a:pt x="2401138" y="790397"/>
                </a:lnTo>
                <a:lnTo>
                  <a:pt x="2406497" y="747280"/>
                </a:lnTo>
                <a:lnTo>
                  <a:pt x="2408288" y="701789"/>
                </a:lnTo>
                <a:close/>
              </a:path>
              <a:path w="3272790" h="1099820">
                <a:moveTo>
                  <a:pt x="2821838" y="953643"/>
                </a:moveTo>
                <a:lnTo>
                  <a:pt x="2688755" y="953643"/>
                </a:lnTo>
                <a:lnTo>
                  <a:pt x="2688755" y="12"/>
                </a:lnTo>
                <a:lnTo>
                  <a:pt x="2542781" y="12"/>
                </a:lnTo>
                <a:lnTo>
                  <a:pt x="2542781" y="894219"/>
                </a:lnTo>
                <a:lnTo>
                  <a:pt x="2545918" y="937552"/>
                </a:lnTo>
                <a:lnTo>
                  <a:pt x="2555303" y="975575"/>
                </a:lnTo>
                <a:lnTo>
                  <a:pt x="2592870" y="1035710"/>
                </a:lnTo>
                <a:lnTo>
                  <a:pt x="2653677" y="1072857"/>
                </a:lnTo>
                <a:lnTo>
                  <a:pt x="2692146" y="1082128"/>
                </a:lnTo>
                <a:lnTo>
                  <a:pt x="2735973" y="1085227"/>
                </a:lnTo>
                <a:lnTo>
                  <a:pt x="2821838" y="1085227"/>
                </a:lnTo>
                <a:lnTo>
                  <a:pt x="2821838" y="953643"/>
                </a:lnTo>
                <a:close/>
              </a:path>
              <a:path w="3272790" h="1099820">
                <a:moveTo>
                  <a:pt x="3272586" y="0"/>
                </a:moveTo>
                <a:lnTo>
                  <a:pt x="3165271" y="0"/>
                </a:lnTo>
                <a:lnTo>
                  <a:pt x="3121444" y="3098"/>
                </a:lnTo>
                <a:lnTo>
                  <a:pt x="3082975" y="12395"/>
                </a:lnTo>
                <a:lnTo>
                  <a:pt x="3022168" y="49517"/>
                </a:lnTo>
                <a:lnTo>
                  <a:pt x="2984601" y="109664"/>
                </a:lnTo>
                <a:lnTo>
                  <a:pt x="2975216" y="147688"/>
                </a:lnTo>
                <a:lnTo>
                  <a:pt x="2972079" y="191008"/>
                </a:lnTo>
                <a:lnTo>
                  <a:pt x="2972079" y="318350"/>
                </a:lnTo>
                <a:lnTo>
                  <a:pt x="2846146" y="318350"/>
                </a:lnTo>
                <a:lnTo>
                  <a:pt x="2846146" y="449935"/>
                </a:lnTo>
                <a:lnTo>
                  <a:pt x="2972079" y="449935"/>
                </a:lnTo>
                <a:lnTo>
                  <a:pt x="2972079" y="1085215"/>
                </a:lnTo>
                <a:lnTo>
                  <a:pt x="3118040" y="1085215"/>
                </a:lnTo>
                <a:lnTo>
                  <a:pt x="3118040" y="449935"/>
                </a:lnTo>
                <a:lnTo>
                  <a:pt x="3272586" y="449935"/>
                </a:lnTo>
                <a:lnTo>
                  <a:pt x="3272586" y="318350"/>
                </a:lnTo>
                <a:lnTo>
                  <a:pt x="3118040" y="318350"/>
                </a:lnTo>
                <a:lnTo>
                  <a:pt x="3118040" y="131584"/>
                </a:lnTo>
                <a:lnTo>
                  <a:pt x="3272586" y="131584"/>
                </a:lnTo>
                <a:lnTo>
                  <a:pt x="3272586" y="0"/>
                </a:lnTo>
                <a:close/>
              </a:path>
            </a:pathLst>
          </a:custGeom>
          <a:solidFill>
            <a:srgbClr val="FFFFFF"/>
          </a:solidFill>
        </p:spPr>
        <p:txBody>
          <a:bodyPr wrap="square" lIns="0" tIns="0" rIns="0" bIns="0" rtlCol="0"/>
          <a:lstStyle/>
          <a:p>
            <a:pPr marL="0" marR="0" lvl="0" indent="0" algn="ctr" defTabSz="821531" rtl="0" eaLnBrk="1" fontAlgn="auto" latinLnBrk="0" hangingPunct="0">
              <a:lnSpc>
                <a:spcPct val="100000"/>
              </a:lnSpc>
              <a:spcBef>
                <a:spcPts val="0"/>
              </a:spcBef>
              <a:spcAft>
                <a:spcPts val="0"/>
              </a:spcAft>
              <a:buClrTx/>
              <a:buSzTx/>
              <a:buFontTx/>
              <a:buNone/>
              <a:tabLst/>
              <a:defRPr/>
            </a:pPr>
            <a:endParaRPr kumimoji="0" sz="3200" b="1" i="0" u="none" strike="noStrike" kern="0" cap="none" spc="0" normalizeH="0" baseline="0" noProof="0">
              <a:ln>
                <a:noFill/>
              </a:ln>
              <a:solidFill>
                <a:srgbClr val="000000"/>
              </a:solidFill>
              <a:effectLst/>
              <a:uLnTx/>
              <a:uFillTx/>
              <a:latin typeface="Helvetica Neue"/>
              <a:sym typeface="Helvetica Neue"/>
            </a:endParaRPr>
          </a:p>
        </p:txBody>
      </p:sp>
      <p:sp>
        <p:nvSpPr>
          <p:cNvPr id="4" name="textruta 3">
            <a:extLst>
              <a:ext uri="{FF2B5EF4-FFF2-40B4-BE49-F238E27FC236}">
                <a16:creationId xmlns:a16="http://schemas.microsoft.com/office/drawing/2014/main" id="{298CFFD4-4E69-E0FF-FABB-85CF6AA5B207}"/>
              </a:ext>
            </a:extLst>
          </p:cNvPr>
          <p:cNvSpPr txBox="1"/>
          <p:nvPr/>
        </p:nvSpPr>
        <p:spPr>
          <a:xfrm>
            <a:off x="1209944" y="1484786"/>
            <a:ext cx="21162652" cy="319125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lvl="0" indent="0" algn="l" defTabSz="821531" rtl="0" eaLnBrk="1" fontAlgn="auto" latinLnBrk="0" hangingPunct="0">
              <a:lnSpc>
                <a:spcPct val="100000"/>
              </a:lnSpc>
              <a:spcBef>
                <a:spcPts val="0"/>
              </a:spcBef>
              <a:spcAft>
                <a:spcPts val="0"/>
              </a:spcAft>
              <a:buClrTx/>
              <a:buSzTx/>
              <a:buFontTx/>
              <a:buNone/>
              <a:tabLst/>
              <a:defRPr/>
            </a:pPr>
            <a:r>
              <a:rPr kumimoji="0" lang="sv-SE" sz="5400" b="1" i="0" u="none" strike="noStrike" kern="0" cap="none" spc="0" normalizeH="0" baseline="0" noProof="0">
                <a:ln>
                  <a:noFill/>
                </a:ln>
                <a:solidFill>
                  <a:srgbClr val="FFFFFF"/>
                </a:solidFill>
                <a:effectLst/>
                <a:uLnTx/>
                <a:uFillTx/>
                <a:latin typeface="IBM Plex Sans" panose="020B0503050203000203" pitchFamily="34" charset="0"/>
                <a:sym typeface="Helvetica Neue"/>
              </a:rPr>
              <a:t>Check </a:t>
            </a:r>
            <a:r>
              <a:rPr kumimoji="0" lang="sv-SE" sz="5400" b="1" i="0" u="none" strike="noStrike" kern="0" cap="none" spc="0" normalizeH="0" baseline="0" noProof="0" err="1">
                <a:ln>
                  <a:noFill/>
                </a:ln>
                <a:solidFill>
                  <a:srgbClr val="FFFFFF"/>
                </a:solidFill>
                <a:effectLst/>
                <a:uLnTx/>
                <a:uFillTx/>
                <a:latin typeface="IBM Plex Sans" panose="020B0503050203000203" pitchFamily="34" charset="0"/>
                <a:sym typeface="Helvetica Neue"/>
              </a:rPr>
              <a:t>out</a:t>
            </a:r>
            <a:endParaRPr kumimoji="0" lang="sv-SE" sz="5400" b="1" i="0" u="none" strike="noStrike" kern="0" cap="none" spc="0" normalizeH="0" baseline="0" noProof="0">
              <a:ln>
                <a:noFill/>
              </a:ln>
              <a:solidFill>
                <a:srgbClr val="FFFFFF"/>
              </a:solidFill>
              <a:effectLst/>
              <a:uLnTx/>
              <a:uFillTx/>
              <a:latin typeface="IBM Plex Sans" panose="020B0503050203000203" pitchFamily="34" charset="0"/>
              <a:sym typeface="Helvetica Neue"/>
            </a:endParaRPr>
          </a:p>
          <a:p>
            <a:pPr marL="0" marR="0" lvl="0" indent="0" algn="l" defTabSz="821531" rtl="0" eaLnBrk="1" fontAlgn="auto" latinLnBrk="0" hangingPunct="0">
              <a:lnSpc>
                <a:spcPct val="100000"/>
              </a:lnSpc>
              <a:spcBef>
                <a:spcPts val="0"/>
              </a:spcBef>
              <a:spcAft>
                <a:spcPts val="0"/>
              </a:spcAft>
              <a:buClrTx/>
              <a:buSzTx/>
              <a:buFontTx/>
              <a:buNone/>
              <a:tabLst/>
              <a:defRPr/>
            </a:pPr>
            <a:endParaRPr kumimoji="0" lang="sv-SE" sz="3200" b="1" i="0" u="none" strike="noStrike" kern="0" cap="none" spc="0" normalizeH="0" baseline="0" noProof="0">
              <a:ln>
                <a:noFill/>
              </a:ln>
              <a:solidFill>
                <a:srgbClr val="FFFFFF"/>
              </a:solidFill>
              <a:effectLst/>
              <a:uLnTx/>
              <a:uFillTx/>
              <a:latin typeface="Helvetica Neue"/>
              <a:sym typeface="Helvetica Neue"/>
            </a:endParaRPr>
          </a:p>
          <a:p>
            <a:pPr marL="0" marR="0" lvl="0" indent="0" algn="l" defTabSz="821531" rtl="0" eaLnBrk="1" fontAlgn="auto" latinLnBrk="0" hangingPunct="0">
              <a:lnSpc>
                <a:spcPct val="100000"/>
              </a:lnSpc>
              <a:spcBef>
                <a:spcPts val="0"/>
              </a:spcBef>
              <a:spcAft>
                <a:spcPts val="0"/>
              </a:spcAft>
              <a:buClrTx/>
              <a:buSzTx/>
              <a:buFontTx/>
              <a:buNone/>
              <a:tabLst/>
              <a:defRPr/>
            </a:pPr>
            <a:endParaRPr kumimoji="0" lang="sv-SE" sz="3200" b="1" i="0" u="none" strike="noStrike" kern="0" cap="none" spc="0" normalizeH="0" baseline="0" noProof="0">
              <a:ln>
                <a:noFill/>
              </a:ln>
              <a:solidFill>
                <a:srgbClr val="FFFFFF"/>
              </a:solidFill>
              <a:effectLst/>
              <a:uLnTx/>
              <a:uFillTx/>
              <a:latin typeface="Helvetica Neue"/>
              <a:sym typeface="Helvetica Neue"/>
            </a:endParaRPr>
          </a:p>
          <a:p>
            <a:pPr marL="0" marR="0" lvl="0" indent="0" algn="l" defTabSz="821531" rtl="0" eaLnBrk="1" fontAlgn="auto" latinLnBrk="0" hangingPunct="0">
              <a:lnSpc>
                <a:spcPct val="100000"/>
              </a:lnSpc>
              <a:spcBef>
                <a:spcPts val="0"/>
              </a:spcBef>
              <a:spcAft>
                <a:spcPts val="0"/>
              </a:spcAft>
              <a:buClrTx/>
              <a:buSzTx/>
              <a:buFontTx/>
              <a:buNone/>
              <a:tabLst/>
              <a:defRPr/>
            </a:pPr>
            <a:endParaRPr kumimoji="0" lang="sv-SE" sz="4000" b="1" i="0" u="none" strike="noStrike" kern="0" cap="none" spc="-10" normalizeH="0" baseline="0" noProof="0">
              <a:ln>
                <a:noFill/>
              </a:ln>
              <a:solidFill>
                <a:srgbClr val="FFFFFF"/>
              </a:solidFill>
              <a:effectLst/>
              <a:uLnTx/>
              <a:uFillTx/>
              <a:latin typeface="IBM Plex Sans" panose="020B0503050203000203" pitchFamily="34" charset="0"/>
              <a:ea typeface="Inter"/>
              <a:sym typeface="Helvetica Neue"/>
            </a:endParaRPr>
          </a:p>
          <a:p>
            <a:pPr marL="0" marR="0" lvl="0" indent="0" algn="ctr" defTabSz="821531" rtl="0" eaLnBrk="1" fontAlgn="auto" latinLnBrk="0" hangingPunct="0">
              <a:lnSpc>
                <a:spcPct val="100000"/>
              </a:lnSpc>
              <a:spcBef>
                <a:spcPts val="0"/>
              </a:spcBef>
              <a:spcAft>
                <a:spcPts val="0"/>
              </a:spcAft>
              <a:buClrTx/>
              <a:buSzTx/>
              <a:buFontTx/>
              <a:buNone/>
              <a:tabLst/>
              <a:defRPr/>
            </a:pPr>
            <a:endParaRPr kumimoji="0" lang="sv-SE" sz="4000" b="1" i="0" u="none" strike="noStrike" kern="0" cap="none" spc="-10" normalizeH="0" baseline="0" noProof="0">
              <a:ln>
                <a:noFill/>
              </a:ln>
              <a:solidFill>
                <a:srgbClr val="A6A6A6"/>
              </a:solidFill>
              <a:effectLst/>
              <a:uLnTx/>
              <a:uFillTx/>
              <a:latin typeface="IBM Plex Sans" panose="020B0503050203000203" pitchFamily="34" charset="0"/>
              <a:ea typeface="Inter"/>
              <a:sym typeface="Helvetica Neue"/>
            </a:endParaRPr>
          </a:p>
        </p:txBody>
      </p:sp>
      <p:sp>
        <p:nvSpPr>
          <p:cNvPr id="2" name="textruta 1">
            <a:extLst>
              <a:ext uri="{FF2B5EF4-FFF2-40B4-BE49-F238E27FC236}">
                <a16:creationId xmlns:a16="http://schemas.microsoft.com/office/drawing/2014/main" id="{A65EB790-2E36-7D5A-FC9A-A1E9CA3398EA}"/>
              </a:ext>
            </a:extLst>
          </p:cNvPr>
          <p:cNvSpPr txBox="1"/>
          <p:nvPr/>
        </p:nvSpPr>
        <p:spPr>
          <a:xfrm>
            <a:off x="1324482" y="-1122228"/>
            <a:ext cx="18932017" cy="1380954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lvl="0" indent="0" algn="ctr" defTabSz="821531" rtl="0" eaLnBrk="1" fontAlgn="auto" latinLnBrk="0" hangingPunct="0">
              <a:lnSpc>
                <a:spcPct val="100000"/>
              </a:lnSpc>
              <a:spcBef>
                <a:spcPts val="0"/>
              </a:spcBef>
              <a:spcAft>
                <a:spcPts val="0"/>
              </a:spcAft>
              <a:buClrTx/>
              <a:buSzTx/>
              <a:buFontTx/>
              <a:buNone/>
              <a:tabLst/>
              <a:defRPr/>
            </a:pPr>
            <a:br>
              <a:rPr kumimoji="0" lang="sv-SE" sz="3200" b="1" i="0" u="none" strike="noStrike" kern="0" cap="none" spc="-10" normalizeH="0" baseline="0" noProof="0">
                <a:ln>
                  <a:noFill/>
                </a:ln>
                <a:solidFill>
                  <a:srgbClr val="A6A6A6"/>
                </a:solidFill>
                <a:effectLst/>
                <a:uLnTx/>
                <a:uFillTx/>
                <a:latin typeface="IBM Plex Sans" panose="020B0503050203000203" pitchFamily="34" charset="0"/>
                <a:ea typeface="Inter"/>
                <a:sym typeface="Helvetica Neue"/>
              </a:rPr>
            </a:br>
            <a:endParaRPr kumimoji="0" lang="sv-SE" sz="3200" b="1" i="0" u="none" strike="noStrike" kern="0" cap="none" spc="-10" normalizeH="0" baseline="0" noProof="0">
              <a:ln>
                <a:noFill/>
              </a:ln>
              <a:solidFill>
                <a:srgbClr val="A6A6A6"/>
              </a:solidFill>
              <a:effectLst/>
              <a:uLnTx/>
              <a:uFillTx/>
              <a:latin typeface="IBM Plex Sans" panose="020B0503050203000203" pitchFamily="34" charset="0"/>
              <a:ea typeface="Inter"/>
              <a:sym typeface="Helvetica Neue"/>
            </a:endParaRPr>
          </a:p>
          <a:p>
            <a:pPr marL="0" marR="0" lvl="0" indent="0" algn="ctr" defTabSz="821531" rtl="0" eaLnBrk="1" fontAlgn="auto" latinLnBrk="0" hangingPunct="0">
              <a:lnSpc>
                <a:spcPct val="100000"/>
              </a:lnSpc>
              <a:spcBef>
                <a:spcPts val="0"/>
              </a:spcBef>
              <a:spcAft>
                <a:spcPts val="0"/>
              </a:spcAft>
              <a:buClrTx/>
              <a:buSzTx/>
              <a:buFontTx/>
              <a:buNone/>
              <a:tabLst/>
              <a:defRPr/>
            </a:pPr>
            <a:endParaRPr kumimoji="0" lang="sv-SE" sz="3200" b="1" i="0" u="none" strike="noStrike" kern="0" cap="none" spc="-10" normalizeH="0" baseline="0" noProof="0">
              <a:ln>
                <a:noFill/>
              </a:ln>
              <a:solidFill>
                <a:srgbClr val="A6A6A6"/>
              </a:solidFill>
              <a:effectLst/>
              <a:uLnTx/>
              <a:uFillTx/>
              <a:latin typeface="IBM Plex Sans" panose="020B0503050203000203" pitchFamily="34" charset="0"/>
              <a:ea typeface="Inter"/>
              <a:sym typeface="Helvetica Neue"/>
            </a:endParaRPr>
          </a:p>
          <a:p>
            <a:pPr marL="0" marR="0" lvl="0" indent="0" algn="ctr" defTabSz="821531" rtl="0" eaLnBrk="1" fontAlgn="auto" latinLnBrk="0" hangingPunct="0">
              <a:lnSpc>
                <a:spcPct val="100000"/>
              </a:lnSpc>
              <a:spcBef>
                <a:spcPts val="0"/>
              </a:spcBef>
              <a:spcAft>
                <a:spcPts val="0"/>
              </a:spcAft>
              <a:buClrTx/>
              <a:buSzTx/>
              <a:buFontTx/>
              <a:buNone/>
              <a:tabLst/>
              <a:defRPr/>
            </a:pPr>
            <a:endParaRPr kumimoji="0" lang="sv-SE" sz="3200" b="1" i="0" u="none" strike="noStrike" kern="0" cap="none" spc="-10" normalizeH="0" baseline="0" noProof="0">
              <a:ln>
                <a:noFill/>
              </a:ln>
              <a:solidFill>
                <a:srgbClr val="A6A6A6"/>
              </a:solidFill>
              <a:effectLst/>
              <a:uLnTx/>
              <a:uFillTx/>
              <a:latin typeface="IBM Plex Sans" panose="020B0503050203000203" pitchFamily="34" charset="0"/>
              <a:ea typeface="Inter"/>
              <a:sym typeface="Helvetica Neue"/>
            </a:endParaRPr>
          </a:p>
          <a:p>
            <a:pPr marL="0" marR="0" lvl="0" indent="0" algn="ctr" defTabSz="821531" rtl="0" eaLnBrk="1" fontAlgn="auto" latinLnBrk="0" hangingPunct="0">
              <a:lnSpc>
                <a:spcPct val="100000"/>
              </a:lnSpc>
              <a:spcBef>
                <a:spcPts val="0"/>
              </a:spcBef>
              <a:spcAft>
                <a:spcPts val="0"/>
              </a:spcAft>
              <a:buClrTx/>
              <a:buSzTx/>
              <a:buFontTx/>
              <a:buNone/>
              <a:tabLst/>
              <a:defRPr/>
            </a:pPr>
            <a:endParaRPr kumimoji="0" lang="sv-SE" sz="3200" b="1" i="0" u="none" strike="noStrike" kern="0" cap="none" spc="-10" normalizeH="0" baseline="0" noProof="0">
              <a:ln>
                <a:noFill/>
              </a:ln>
              <a:solidFill>
                <a:srgbClr val="A6A6A6"/>
              </a:solidFill>
              <a:effectLst/>
              <a:uLnTx/>
              <a:uFillTx/>
              <a:latin typeface="IBM Plex Sans" panose="020B0503050203000203" pitchFamily="34" charset="0"/>
              <a:ea typeface="Inter"/>
              <a:sym typeface="Helvetica Neue"/>
            </a:endParaRPr>
          </a:p>
          <a:p>
            <a:pPr marL="0" marR="0" lvl="0" indent="0" algn="ctr" defTabSz="821531" rtl="0" eaLnBrk="1" fontAlgn="auto" latinLnBrk="0" hangingPunct="0">
              <a:lnSpc>
                <a:spcPct val="100000"/>
              </a:lnSpc>
              <a:spcBef>
                <a:spcPts val="0"/>
              </a:spcBef>
              <a:spcAft>
                <a:spcPts val="0"/>
              </a:spcAft>
              <a:buClrTx/>
              <a:buSzTx/>
              <a:buFontTx/>
              <a:buNone/>
              <a:tabLst/>
              <a:defRPr/>
            </a:pPr>
            <a:endParaRPr lang="sv-SE" spc="-10">
              <a:solidFill>
                <a:srgbClr val="A6A6A6"/>
              </a:solidFill>
              <a:latin typeface="IBM Plex Sans" panose="020B0503050203000203" pitchFamily="34" charset="0"/>
              <a:ea typeface="Inter"/>
            </a:endParaRPr>
          </a:p>
          <a:p>
            <a:pPr marL="0" marR="0" lvl="0" indent="0" algn="ctr" defTabSz="821531" rtl="0" eaLnBrk="1" fontAlgn="auto" latinLnBrk="0" hangingPunct="0">
              <a:lnSpc>
                <a:spcPct val="100000"/>
              </a:lnSpc>
              <a:spcBef>
                <a:spcPts val="0"/>
              </a:spcBef>
              <a:spcAft>
                <a:spcPts val="0"/>
              </a:spcAft>
              <a:buClrTx/>
              <a:buSzTx/>
              <a:buFontTx/>
              <a:buNone/>
              <a:tabLst/>
              <a:defRPr/>
            </a:pPr>
            <a:endParaRPr kumimoji="0" lang="sv-SE" sz="3200" b="1" i="0" u="none" strike="noStrike" kern="0" cap="none" spc="-10" normalizeH="0" baseline="0" noProof="0">
              <a:ln>
                <a:noFill/>
              </a:ln>
              <a:solidFill>
                <a:srgbClr val="A6A6A6"/>
              </a:solidFill>
              <a:effectLst/>
              <a:uLnTx/>
              <a:uFillTx/>
              <a:latin typeface="IBM Plex Sans" panose="020B0503050203000203" pitchFamily="34" charset="0"/>
              <a:ea typeface="Inter"/>
              <a:sym typeface="Helvetica Neue"/>
            </a:endParaRPr>
          </a:p>
          <a:p>
            <a:pPr marL="0" marR="0" lvl="0" indent="0" algn="ctr" defTabSz="821531" rtl="0" eaLnBrk="1" fontAlgn="auto" latinLnBrk="0" hangingPunct="0">
              <a:lnSpc>
                <a:spcPct val="100000"/>
              </a:lnSpc>
              <a:spcBef>
                <a:spcPts val="0"/>
              </a:spcBef>
              <a:spcAft>
                <a:spcPts val="0"/>
              </a:spcAft>
              <a:buClrTx/>
              <a:buSzTx/>
              <a:buFontTx/>
              <a:buNone/>
              <a:tabLst/>
              <a:defRPr/>
            </a:pPr>
            <a:endParaRPr kumimoji="0" lang="sv-SE" sz="3200" b="1" i="0" u="none" strike="noStrike" kern="0" cap="none" spc="-10" normalizeH="0" baseline="0" noProof="0">
              <a:ln>
                <a:noFill/>
              </a:ln>
              <a:solidFill>
                <a:srgbClr val="A6A6A6"/>
              </a:solidFill>
              <a:effectLst/>
              <a:uLnTx/>
              <a:uFillTx/>
              <a:latin typeface="IBM Plex Sans" panose="020B0503050203000203" pitchFamily="34" charset="0"/>
              <a:ea typeface="Inter"/>
              <a:sym typeface="Helvetica Neue"/>
            </a:endParaRPr>
          </a:p>
          <a:p>
            <a:pPr marL="0" marR="0" lvl="0" indent="0" algn="ctr" defTabSz="821531" rtl="0" eaLnBrk="1" fontAlgn="auto" latinLnBrk="0" hangingPunct="0">
              <a:lnSpc>
                <a:spcPct val="100000"/>
              </a:lnSpc>
              <a:spcBef>
                <a:spcPts val="0"/>
              </a:spcBef>
              <a:spcAft>
                <a:spcPts val="0"/>
              </a:spcAft>
              <a:buClrTx/>
              <a:buSzTx/>
              <a:buFontTx/>
              <a:buNone/>
              <a:tabLst/>
              <a:defRPr/>
            </a:pPr>
            <a:endParaRPr kumimoji="0" lang="sv-SE" sz="3200" b="1" i="0" u="none" strike="noStrike" kern="0" cap="none" spc="-10" normalizeH="0" baseline="0" noProof="0">
              <a:ln>
                <a:noFill/>
              </a:ln>
              <a:solidFill>
                <a:srgbClr val="A6A6A6"/>
              </a:solidFill>
              <a:effectLst/>
              <a:uLnTx/>
              <a:uFillTx/>
              <a:latin typeface="IBM Plex Sans" panose="020B0503050203000203" pitchFamily="34" charset="0"/>
              <a:ea typeface="Inter"/>
              <a:sym typeface="Helvetica Neue"/>
            </a:endParaRPr>
          </a:p>
          <a:p>
            <a:pPr marL="571500" marR="0" lvl="0" indent="-571500" algn="l" defTabSz="821531" rtl="0" eaLnBrk="1" fontAlgn="auto" latinLnBrk="0" hangingPunct="0">
              <a:lnSpc>
                <a:spcPct val="100000"/>
              </a:lnSpc>
              <a:spcBef>
                <a:spcPts val="0"/>
              </a:spcBef>
              <a:spcAft>
                <a:spcPts val="0"/>
              </a:spcAft>
              <a:buClrTx/>
              <a:buSzTx/>
              <a:buFontTx/>
              <a:buChar char="-"/>
              <a:tabLst/>
              <a:defRPr/>
            </a:pPr>
            <a:r>
              <a:rPr kumimoji="0" lang="sv-SE" sz="4000" b="0" i="0" u="none" strike="noStrike" kern="0" cap="none" spc="-10" normalizeH="0" baseline="0" noProof="0">
                <a:ln>
                  <a:noFill/>
                </a:ln>
                <a:solidFill>
                  <a:srgbClr val="FFFFFF"/>
                </a:solidFill>
                <a:effectLst/>
                <a:uLnTx/>
                <a:uFillTx/>
                <a:latin typeface="IBM Plex Sans" panose="020B0503050203000203" pitchFamily="34" charset="0"/>
                <a:ea typeface="Inter"/>
                <a:sym typeface="Inter"/>
              </a:rPr>
              <a:t>Vad tar du med dig härifrån som gör skillnad </a:t>
            </a:r>
            <a:br>
              <a:rPr kumimoji="0" lang="sv-SE" sz="4000" b="0" i="0" u="none" strike="noStrike" kern="0" cap="none" spc="-10" normalizeH="0" baseline="0" noProof="0">
                <a:ln>
                  <a:noFill/>
                </a:ln>
                <a:solidFill>
                  <a:srgbClr val="FFFFFF"/>
                </a:solidFill>
                <a:effectLst/>
                <a:uLnTx/>
                <a:uFillTx/>
                <a:latin typeface="IBM Plex Sans" panose="020B0503050203000203" pitchFamily="34" charset="0"/>
                <a:ea typeface="Inter"/>
                <a:sym typeface="Inter"/>
              </a:rPr>
            </a:br>
            <a:r>
              <a:rPr kumimoji="0" lang="sv-SE" sz="4000" b="0" i="0" u="none" strike="noStrike" kern="0" cap="none" spc="-10" normalizeH="0" baseline="0" noProof="0">
                <a:ln>
                  <a:noFill/>
                </a:ln>
                <a:solidFill>
                  <a:srgbClr val="FFFFFF"/>
                </a:solidFill>
                <a:effectLst/>
                <a:uLnTx/>
                <a:uFillTx/>
                <a:latin typeface="IBM Plex Sans" panose="020B0503050203000203" pitchFamily="34" charset="0"/>
                <a:ea typeface="Inter"/>
                <a:sym typeface="Inter"/>
              </a:rPr>
              <a:t>redan idag?</a:t>
            </a:r>
            <a:br>
              <a:rPr kumimoji="0" lang="sv-SE" sz="4000" b="0" i="0" u="none" strike="noStrike" kern="0" cap="none" spc="-10" normalizeH="0" baseline="0" noProof="0">
                <a:ln>
                  <a:noFill/>
                </a:ln>
                <a:solidFill>
                  <a:srgbClr val="FFFFFF"/>
                </a:solidFill>
                <a:effectLst/>
                <a:uLnTx/>
                <a:uFillTx/>
                <a:latin typeface="IBM Plex Sans" panose="020B0503050203000203" pitchFamily="34" charset="0"/>
                <a:ea typeface="Inter"/>
                <a:sym typeface="Inter"/>
              </a:rPr>
            </a:br>
            <a:endParaRPr kumimoji="0" lang="sv-SE" sz="4000" b="0" i="0" u="none" strike="noStrike" kern="0" cap="none" spc="-10" normalizeH="0" baseline="0" noProof="0">
              <a:ln>
                <a:noFill/>
              </a:ln>
              <a:solidFill>
                <a:srgbClr val="FFFFFF"/>
              </a:solidFill>
              <a:effectLst/>
              <a:uLnTx/>
              <a:uFillTx/>
              <a:latin typeface="IBM Plex Sans" panose="020B0503050203000203" pitchFamily="34" charset="0"/>
              <a:ea typeface="Inter"/>
              <a:sym typeface="Inter"/>
            </a:endParaRPr>
          </a:p>
          <a:p>
            <a:pPr marL="571500" marR="0" lvl="0" indent="-571500" algn="l" defTabSz="821531" rtl="0" eaLnBrk="1" fontAlgn="auto" latinLnBrk="0" hangingPunct="0">
              <a:lnSpc>
                <a:spcPct val="100000"/>
              </a:lnSpc>
              <a:spcBef>
                <a:spcPts val="0"/>
              </a:spcBef>
              <a:spcAft>
                <a:spcPts val="0"/>
              </a:spcAft>
              <a:buClrTx/>
              <a:buSzTx/>
              <a:buFontTx/>
              <a:buChar char="-"/>
              <a:tabLst/>
              <a:defRPr/>
            </a:pPr>
            <a:r>
              <a:rPr kumimoji="0" lang="sv-SE" sz="4000" b="0" i="0" u="none" strike="noStrike" kern="0" cap="none" spc="-10" normalizeH="0" baseline="0" noProof="0">
                <a:ln>
                  <a:noFill/>
                </a:ln>
                <a:solidFill>
                  <a:srgbClr val="FFFFFF"/>
                </a:solidFill>
                <a:effectLst/>
                <a:uLnTx/>
                <a:uFillTx/>
                <a:latin typeface="IBM Plex Sans" panose="020B0503050203000203" pitchFamily="34" charset="0"/>
                <a:ea typeface="Inter"/>
                <a:sym typeface="Inter"/>
              </a:rPr>
              <a:t>Önskemål framåt i projektet?</a:t>
            </a:r>
          </a:p>
          <a:p>
            <a:pPr marL="571500" marR="0" lvl="0" indent="-571500" algn="l" defTabSz="821531" rtl="0" eaLnBrk="1" fontAlgn="auto" latinLnBrk="0" hangingPunct="0">
              <a:lnSpc>
                <a:spcPct val="100000"/>
              </a:lnSpc>
              <a:spcBef>
                <a:spcPts val="0"/>
              </a:spcBef>
              <a:spcAft>
                <a:spcPts val="0"/>
              </a:spcAft>
              <a:buClrTx/>
              <a:buSzTx/>
              <a:buFontTx/>
              <a:buChar char="-"/>
              <a:tabLst/>
              <a:defRPr/>
            </a:pPr>
            <a:endParaRPr kumimoji="0" lang="sv-SE" sz="4000" b="0" i="0" u="none" strike="noStrike" kern="0" cap="none" spc="-10" normalizeH="0" baseline="0" noProof="0">
              <a:ln>
                <a:noFill/>
              </a:ln>
              <a:solidFill>
                <a:srgbClr val="FFFFFF"/>
              </a:solidFill>
              <a:effectLst/>
              <a:uLnTx/>
              <a:uFillTx/>
              <a:latin typeface="IBM Plex Sans" panose="020B0503050203000203" pitchFamily="34" charset="0"/>
              <a:ea typeface="Inter"/>
              <a:sym typeface="Inter"/>
            </a:endParaRPr>
          </a:p>
          <a:p>
            <a:pPr marL="571500" marR="0" lvl="0" indent="-571500" algn="l" defTabSz="821531" rtl="0" eaLnBrk="1" fontAlgn="auto" latinLnBrk="0" hangingPunct="0">
              <a:lnSpc>
                <a:spcPct val="100000"/>
              </a:lnSpc>
              <a:spcBef>
                <a:spcPts val="0"/>
              </a:spcBef>
              <a:spcAft>
                <a:spcPts val="0"/>
              </a:spcAft>
              <a:buClrTx/>
              <a:buSzTx/>
              <a:buFontTx/>
              <a:buChar char="-"/>
              <a:tabLst/>
              <a:defRPr/>
            </a:pPr>
            <a:r>
              <a:rPr lang="sv-SE" sz="4000" b="0">
                <a:solidFill>
                  <a:srgbClr val="FFFFFF"/>
                </a:solidFill>
              </a:rPr>
              <a:t>Fortsatt dialog i nätverket.</a:t>
            </a:r>
            <a:br>
              <a:rPr lang="sv-SE" sz="4000" b="0">
                <a:solidFill>
                  <a:srgbClr val="FFFFFF"/>
                </a:solidFill>
              </a:rPr>
            </a:br>
            <a:r>
              <a:rPr kumimoji="0" lang="sv-SE" sz="4000" b="0" i="0" u="none" strike="noStrike" kern="0" cap="none" spc="0" normalizeH="0" baseline="0" noProof="0">
                <a:ln>
                  <a:noFill/>
                </a:ln>
                <a:solidFill>
                  <a:srgbClr val="FFFFFF"/>
                </a:solidFill>
                <a:effectLst/>
                <a:uLnTx/>
                <a:uFillTx/>
                <a:latin typeface="Helvetica Neue"/>
                <a:sym typeface="Helvetica Neue"/>
              </a:rPr>
              <a:t>OK att dela kontaktuppgifter? </a:t>
            </a:r>
            <a:br>
              <a:rPr kumimoji="0" lang="sv-SE" sz="4000" b="0" i="0" u="none" strike="noStrike" kern="0" cap="none" spc="0" normalizeH="0" baseline="0" noProof="0">
                <a:ln>
                  <a:noFill/>
                </a:ln>
                <a:solidFill>
                  <a:srgbClr val="FFFFFF"/>
                </a:solidFill>
                <a:effectLst/>
                <a:uLnTx/>
                <a:uFillTx/>
                <a:latin typeface="Helvetica Neue"/>
                <a:sym typeface="Helvetica Neue"/>
              </a:rPr>
            </a:br>
            <a:r>
              <a:rPr kumimoji="0" lang="sv-SE" sz="4000" b="0" i="0" u="none" strike="noStrike" kern="0" cap="none" spc="0" normalizeH="0" baseline="0" noProof="0">
                <a:ln>
                  <a:noFill/>
                </a:ln>
                <a:solidFill>
                  <a:srgbClr val="FFFFFF"/>
                </a:solidFill>
                <a:effectLst/>
                <a:uLnTx/>
                <a:uFillTx/>
                <a:latin typeface="Helvetica Neue"/>
                <a:sym typeface="Helvetica Neue"/>
              </a:rPr>
              <a:t>Ha en gemensam </a:t>
            </a:r>
            <a:r>
              <a:rPr kumimoji="0" lang="sv-SE" sz="4000" b="0" i="0" u="none" strike="noStrike" kern="0" cap="none" spc="0" normalizeH="0" baseline="0" noProof="0" err="1">
                <a:ln>
                  <a:noFill/>
                </a:ln>
                <a:solidFill>
                  <a:srgbClr val="FFFFFF"/>
                </a:solidFill>
                <a:effectLst/>
                <a:uLnTx/>
                <a:uFillTx/>
                <a:latin typeface="Helvetica Neue"/>
                <a:sym typeface="Helvetica Neue"/>
              </a:rPr>
              <a:t>chat</a:t>
            </a:r>
            <a:r>
              <a:rPr kumimoji="0" lang="sv-SE" sz="4000" b="0" i="0" u="none" strike="noStrike" kern="0" cap="none" spc="0" normalizeH="0" baseline="0" noProof="0">
                <a:ln>
                  <a:noFill/>
                </a:ln>
                <a:solidFill>
                  <a:srgbClr val="FFFFFF"/>
                </a:solidFill>
                <a:effectLst/>
                <a:uLnTx/>
                <a:uFillTx/>
                <a:latin typeface="Helvetica Neue"/>
                <a:sym typeface="Helvetica Neue"/>
              </a:rPr>
              <a:t>/kanal för dialog? </a:t>
            </a:r>
            <a:br>
              <a:rPr kumimoji="0" lang="sv-SE" sz="4000" b="0" i="0" u="none" strike="noStrike" kern="0" cap="none" spc="0" normalizeH="0" baseline="0" noProof="0">
                <a:ln>
                  <a:noFill/>
                </a:ln>
                <a:solidFill>
                  <a:srgbClr val="FFFFFF"/>
                </a:solidFill>
                <a:effectLst/>
                <a:uLnTx/>
                <a:uFillTx/>
                <a:latin typeface="Helvetica Neue"/>
                <a:sym typeface="Helvetica Neue"/>
              </a:rPr>
            </a:br>
            <a:br>
              <a:rPr kumimoji="0" lang="sv-SE" sz="4000" b="0" i="0" u="none" strike="noStrike" kern="0" cap="none" spc="0" normalizeH="0" baseline="0" noProof="0">
                <a:ln>
                  <a:noFill/>
                </a:ln>
                <a:solidFill>
                  <a:srgbClr val="FFFFFF"/>
                </a:solidFill>
                <a:effectLst/>
                <a:uLnTx/>
                <a:uFillTx/>
                <a:latin typeface="Helvetica Neue"/>
                <a:sym typeface="Helvetica Neue"/>
              </a:rPr>
            </a:br>
            <a:endParaRPr kumimoji="0" lang="sv-SE" sz="4000" b="0" i="0" u="none" strike="noStrike" kern="0" cap="none" spc="0" normalizeH="0" baseline="0" noProof="0">
              <a:ln>
                <a:noFill/>
              </a:ln>
              <a:solidFill>
                <a:srgbClr val="FFFFFF"/>
              </a:solidFill>
              <a:effectLst/>
              <a:uLnTx/>
              <a:uFillTx/>
              <a:latin typeface="Helvetica Neue"/>
              <a:sym typeface="Helvetica Neue"/>
            </a:endParaRPr>
          </a:p>
          <a:p>
            <a:pPr marL="571500" marR="0" lvl="0" indent="-571500" algn="l" defTabSz="821531" rtl="0" eaLnBrk="1" fontAlgn="auto" latinLnBrk="0" hangingPunct="0">
              <a:lnSpc>
                <a:spcPct val="100000"/>
              </a:lnSpc>
              <a:spcBef>
                <a:spcPts val="0"/>
              </a:spcBef>
              <a:spcAft>
                <a:spcPts val="0"/>
              </a:spcAft>
              <a:buClrTx/>
              <a:buSzTx/>
              <a:buFontTx/>
              <a:buChar char="-"/>
              <a:tabLst/>
              <a:defRPr/>
            </a:pPr>
            <a:endParaRPr kumimoji="0" lang="sv-SE" sz="4000" b="0" i="0" u="none" strike="noStrike" kern="0" cap="none" spc="-10" normalizeH="0" baseline="0" noProof="0">
              <a:ln>
                <a:noFill/>
              </a:ln>
              <a:solidFill>
                <a:srgbClr val="FFFFFF"/>
              </a:solidFill>
              <a:effectLst/>
              <a:uLnTx/>
              <a:uFillTx/>
              <a:latin typeface="IBM Plex Sans" panose="020B0503050203000203" pitchFamily="34" charset="0"/>
              <a:ea typeface="Inter"/>
              <a:sym typeface="Inter"/>
            </a:endParaRPr>
          </a:p>
          <a:p>
            <a:pPr marL="0" marR="0" lvl="0" indent="0" algn="l" defTabSz="821531" rtl="0" eaLnBrk="1" fontAlgn="auto" latinLnBrk="0" hangingPunct="0">
              <a:lnSpc>
                <a:spcPct val="100000"/>
              </a:lnSpc>
              <a:spcBef>
                <a:spcPts val="0"/>
              </a:spcBef>
              <a:spcAft>
                <a:spcPts val="0"/>
              </a:spcAft>
              <a:buClrTx/>
              <a:buSzTx/>
              <a:buFontTx/>
              <a:buNone/>
              <a:tabLst/>
              <a:defRPr/>
            </a:pPr>
            <a:br>
              <a:rPr kumimoji="0" lang="sv-SE" sz="4000" b="0" i="0" u="none" strike="noStrike" kern="0" cap="none" spc="-10" normalizeH="0" baseline="0" noProof="0">
                <a:ln>
                  <a:noFill/>
                </a:ln>
                <a:solidFill>
                  <a:srgbClr val="FFFFFF"/>
                </a:solidFill>
                <a:effectLst/>
                <a:uLnTx/>
                <a:uFillTx/>
                <a:latin typeface="IBM Plex Sans" panose="020B0503050203000203" pitchFamily="34" charset="0"/>
                <a:ea typeface="Inter"/>
                <a:sym typeface="Inter"/>
              </a:rPr>
            </a:br>
            <a:endParaRPr kumimoji="0" lang="sv-SE" sz="4000" b="0" i="0" u="none" strike="noStrike" kern="0" cap="none" spc="-10" normalizeH="0" baseline="0" noProof="0">
              <a:ln>
                <a:noFill/>
              </a:ln>
              <a:solidFill>
                <a:srgbClr val="FFFFFF"/>
              </a:solidFill>
              <a:effectLst/>
              <a:uLnTx/>
              <a:uFillTx/>
              <a:latin typeface="IBM Plex Sans" panose="020B0503050203000203" pitchFamily="34" charset="0"/>
              <a:ea typeface="Inter"/>
              <a:sym typeface="Inter"/>
            </a:endParaRPr>
          </a:p>
          <a:p>
            <a:pPr marL="0" marR="0" lvl="0" indent="0" algn="l" defTabSz="821531" rtl="0" eaLnBrk="1" fontAlgn="auto" latinLnBrk="0" hangingPunct="0">
              <a:lnSpc>
                <a:spcPct val="100000"/>
              </a:lnSpc>
              <a:spcBef>
                <a:spcPts val="0"/>
              </a:spcBef>
              <a:spcAft>
                <a:spcPts val="0"/>
              </a:spcAft>
              <a:buClrTx/>
              <a:buSzTx/>
              <a:buFontTx/>
              <a:buNone/>
              <a:tabLst/>
              <a:defRPr/>
            </a:pPr>
            <a:endParaRPr kumimoji="0" lang="sv-SE" sz="4000" b="0" i="0" u="none" strike="noStrike" kern="0" cap="none" spc="-10" normalizeH="0" baseline="0" noProof="0">
              <a:ln>
                <a:noFill/>
              </a:ln>
              <a:solidFill>
                <a:srgbClr val="FFFFFF"/>
              </a:solidFill>
              <a:effectLst/>
              <a:uLnTx/>
              <a:uFillTx/>
              <a:latin typeface="IBM Plex Sans" panose="020B0503050203000203" pitchFamily="34" charset="0"/>
              <a:ea typeface="Inter"/>
              <a:sym typeface="Inter"/>
            </a:endParaRPr>
          </a:p>
          <a:p>
            <a:pPr marL="0" marR="0" lvl="0" indent="0" algn="l" defTabSz="821531" rtl="0" eaLnBrk="1" fontAlgn="auto" latinLnBrk="0" hangingPunct="0">
              <a:lnSpc>
                <a:spcPct val="100000"/>
              </a:lnSpc>
              <a:spcBef>
                <a:spcPts val="0"/>
              </a:spcBef>
              <a:spcAft>
                <a:spcPts val="0"/>
              </a:spcAft>
              <a:buClrTx/>
              <a:buSzTx/>
              <a:buFontTx/>
              <a:buNone/>
              <a:tabLst/>
              <a:defRPr/>
            </a:pPr>
            <a:endParaRPr kumimoji="0" lang="sv-SE" sz="4000" b="0" i="0" u="none" strike="noStrike" kern="0" cap="none" spc="-10" normalizeH="0" baseline="0" noProof="0">
              <a:ln>
                <a:noFill/>
              </a:ln>
              <a:solidFill>
                <a:srgbClr val="FFFFFF"/>
              </a:solidFill>
              <a:effectLst/>
              <a:uLnTx/>
              <a:uFillTx/>
              <a:latin typeface="IBM Plex Sans" panose="020B0503050203000203" pitchFamily="34" charset="0"/>
              <a:ea typeface="Inter"/>
              <a:sym typeface="Inter"/>
            </a:endParaRPr>
          </a:p>
        </p:txBody>
      </p:sp>
      <p:sp>
        <p:nvSpPr>
          <p:cNvPr id="5" name="Pratbubbla: rektangel 4">
            <a:extLst>
              <a:ext uri="{FF2B5EF4-FFF2-40B4-BE49-F238E27FC236}">
                <a16:creationId xmlns:a16="http://schemas.microsoft.com/office/drawing/2014/main" id="{D61F43A9-DCDA-E3DA-EEC5-CB514779EA19}"/>
              </a:ext>
            </a:extLst>
          </p:cNvPr>
          <p:cNvSpPr/>
          <p:nvPr/>
        </p:nvSpPr>
        <p:spPr>
          <a:xfrm>
            <a:off x="13177379" y="6607204"/>
            <a:ext cx="6371793" cy="5371084"/>
          </a:xfrm>
          <a:prstGeom prst="wedgeRectCallout">
            <a:avLst/>
          </a:prstGeom>
          <a:solidFill>
            <a:srgbClr val="35ABF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lvl="0" indent="0" algn="ctr" defTabSz="821531" rtl="0" eaLnBrk="1" fontAlgn="auto" latinLnBrk="0" hangingPunct="0">
              <a:lnSpc>
                <a:spcPct val="100000"/>
              </a:lnSpc>
              <a:spcBef>
                <a:spcPts val="0"/>
              </a:spcBef>
              <a:spcAft>
                <a:spcPts val="0"/>
              </a:spcAft>
              <a:buClrTx/>
              <a:buSzTx/>
              <a:buFontTx/>
              <a:buNone/>
              <a:tabLst/>
              <a:defRPr/>
            </a:pPr>
            <a:endParaRPr kumimoji="0" lang="sv-SE" sz="30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6" name="Pratbubbla: rektangel med rundade hörn 5">
            <a:extLst>
              <a:ext uri="{FF2B5EF4-FFF2-40B4-BE49-F238E27FC236}">
                <a16:creationId xmlns:a16="http://schemas.microsoft.com/office/drawing/2014/main" id="{385F2932-49E7-3C71-5F34-B210E89D57A1}"/>
              </a:ext>
            </a:extLst>
          </p:cNvPr>
          <p:cNvSpPr/>
          <p:nvPr/>
        </p:nvSpPr>
        <p:spPr>
          <a:xfrm>
            <a:off x="18236718" y="4513140"/>
            <a:ext cx="5446855" cy="4557284"/>
          </a:xfrm>
          <a:prstGeom prst="wedgeRoundRectCallout">
            <a:avLst/>
          </a:prstGeom>
          <a:solidFill>
            <a:srgbClr val="83E5D6"/>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lvl="0" indent="0" algn="ctr" defTabSz="821531" rtl="0" eaLnBrk="1" fontAlgn="auto" latinLnBrk="0" hangingPunct="0">
              <a:lnSpc>
                <a:spcPct val="100000"/>
              </a:lnSpc>
              <a:spcBef>
                <a:spcPts val="0"/>
              </a:spcBef>
              <a:spcAft>
                <a:spcPts val="0"/>
              </a:spcAft>
              <a:buClrTx/>
              <a:buSzTx/>
              <a:buFontTx/>
              <a:buNone/>
              <a:tabLst/>
              <a:defRPr/>
            </a:pPr>
            <a:endParaRPr kumimoji="0" lang="sv-SE" sz="30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7" name="Pratbubbla: oval 6">
            <a:extLst>
              <a:ext uri="{FF2B5EF4-FFF2-40B4-BE49-F238E27FC236}">
                <a16:creationId xmlns:a16="http://schemas.microsoft.com/office/drawing/2014/main" id="{97E5304F-0FCD-C8EB-56B2-1A5A52776A9F}"/>
              </a:ext>
            </a:extLst>
          </p:cNvPr>
          <p:cNvSpPr/>
          <p:nvPr/>
        </p:nvSpPr>
        <p:spPr>
          <a:xfrm>
            <a:off x="12897945" y="1484786"/>
            <a:ext cx="7630736" cy="5856380"/>
          </a:xfrm>
          <a:prstGeom prst="wedgeEllipseCallout">
            <a:avLst/>
          </a:prstGeom>
          <a:solidFill>
            <a:srgbClr val="FFDF6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lvl="0" indent="0" algn="ctr" defTabSz="821531" rtl="0" eaLnBrk="1" fontAlgn="auto" latinLnBrk="0" hangingPunct="0">
              <a:lnSpc>
                <a:spcPct val="100000"/>
              </a:lnSpc>
              <a:spcBef>
                <a:spcPts val="0"/>
              </a:spcBef>
              <a:spcAft>
                <a:spcPts val="0"/>
              </a:spcAft>
              <a:buClrTx/>
              <a:buSzTx/>
              <a:buFontTx/>
              <a:buNone/>
              <a:tabLst/>
              <a:defRPr/>
            </a:pPr>
            <a:endParaRPr kumimoji="0" lang="sv-SE" sz="30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Tree>
    <p:extLst>
      <p:ext uri="{BB962C8B-B14F-4D97-AF65-F5344CB8AC3E}">
        <p14:creationId xmlns:p14="http://schemas.microsoft.com/office/powerpoint/2010/main" val="6444379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2B2456"/>
        </a:solidFill>
        <a:effectLst/>
      </p:bgPr>
    </p:bg>
    <p:spTree>
      <p:nvGrpSpPr>
        <p:cNvPr id="1" name=""/>
        <p:cNvGrpSpPr/>
        <p:nvPr/>
      </p:nvGrpSpPr>
      <p:grpSpPr>
        <a:xfrm>
          <a:off x="0" y="0"/>
          <a:ext cx="0" cy="0"/>
          <a:chOff x="0" y="0"/>
          <a:chExt cx="0" cy="0"/>
        </a:xfrm>
      </p:grpSpPr>
      <p:sp>
        <p:nvSpPr>
          <p:cNvPr id="406" name="Q&amp;A"/>
          <p:cNvSpPr txBox="1"/>
          <p:nvPr/>
        </p:nvSpPr>
        <p:spPr>
          <a:xfrm>
            <a:off x="6175588" y="1881736"/>
            <a:ext cx="10267233" cy="3222035"/>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1437" tIns="71437" rIns="71437" bIns="71437" anchor="ctr">
            <a:spAutoFit/>
          </a:bodyPr>
          <a:lstStyle>
            <a:lvl1pPr>
              <a:defRPr sz="6600" b="0">
                <a:solidFill>
                  <a:srgbClr val="FFFFFF"/>
                </a:solidFill>
                <a:latin typeface="IBM Plex Sans SemiBold"/>
                <a:ea typeface="IBM Plex Sans SemiBold"/>
                <a:cs typeface="IBM Plex Sans SemiBold"/>
                <a:sym typeface="IBM Plex Sans SemiBold"/>
              </a:defRPr>
            </a:lvl1pPr>
          </a:lstStyle>
          <a:p>
            <a:pPr marL="0" marR="0" lvl="0" indent="0" algn="ctr" defTabSz="821531" rtl="0" eaLnBrk="1" fontAlgn="auto" latinLnBrk="0" hangingPunct="0">
              <a:lnSpc>
                <a:spcPct val="100000"/>
              </a:lnSpc>
              <a:spcBef>
                <a:spcPts val="0"/>
              </a:spcBef>
              <a:spcAft>
                <a:spcPts val="0"/>
              </a:spcAft>
              <a:buClrTx/>
              <a:buSzTx/>
              <a:buFontTx/>
              <a:buNone/>
              <a:tabLst/>
              <a:defRPr/>
            </a:pPr>
            <a:r>
              <a:rPr kumimoji="0" lang="en-GB" sz="10000" b="0" i="0" u="none" strike="noStrike" kern="0" cap="none" spc="0" normalizeH="0" baseline="0" noProof="0">
                <a:ln>
                  <a:noFill/>
                </a:ln>
                <a:solidFill>
                  <a:srgbClr val="FFFFFF"/>
                </a:solidFill>
                <a:effectLst/>
                <a:uLnTx/>
                <a:uFillTx/>
                <a:latin typeface="IBM Plex Sans SemiBold"/>
                <a:sym typeface="IBM Plex Sans SemiBold"/>
              </a:rPr>
              <a:t>TACK för </a:t>
            </a:r>
            <a:r>
              <a:rPr kumimoji="0" lang="en-GB" sz="10000" b="0" i="0" u="none" strike="noStrike" kern="0" cap="none" spc="0" normalizeH="0" baseline="0" noProof="0" err="1">
                <a:ln>
                  <a:noFill/>
                </a:ln>
                <a:solidFill>
                  <a:srgbClr val="FFFFFF"/>
                </a:solidFill>
                <a:effectLst/>
                <a:uLnTx/>
                <a:uFillTx/>
                <a:latin typeface="IBM Plex Sans SemiBold"/>
                <a:sym typeface="IBM Plex Sans SemiBold"/>
              </a:rPr>
              <a:t>idag</a:t>
            </a:r>
            <a:endParaRPr kumimoji="0" lang="en-GB" sz="10000" b="0" i="0" u="none" strike="noStrike" kern="0" cap="none" spc="0" normalizeH="0" baseline="0" noProof="0">
              <a:ln>
                <a:noFill/>
              </a:ln>
              <a:solidFill>
                <a:srgbClr val="FFFFFF"/>
              </a:solidFill>
              <a:effectLst/>
              <a:uLnTx/>
              <a:uFillTx/>
              <a:latin typeface="IBM Plex Sans SemiBold"/>
              <a:sym typeface="IBM Plex Sans SemiBold"/>
            </a:endParaRPr>
          </a:p>
          <a:p>
            <a:pPr marL="0" marR="0" lvl="0" indent="0" algn="ctr" defTabSz="821531" rtl="0" eaLnBrk="1" fontAlgn="auto" latinLnBrk="0" hangingPunct="0">
              <a:lnSpc>
                <a:spcPct val="100000"/>
              </a:lnSpc>
              <a:spcBef>
                <a:spcPts val="0"/>
              </a:spcBef>
              <a:spcAft>
                <a:spcPts val="0"/>
              </a:spcAft>
              <a:buClrTx/>
              <a:buSzTx/>
              <a:buFontTx/>
              <a:buNone/>
              <a:tabLst/>
              <a:defRPr/>
            </a:pPr>
            <a:r>
              <a:rPr kumimoji="0" lang="en-GB" sz="10000" b="0" i="0" u="none" strike="noStrike" kern="0" cap="none" spc="0" normalizeH="0" baseline="0" noProof="0">
                <a:ln>
                  <a:noFill/>
                </a:ln>
                <a:solidFill>
                  <a:srgbClr val="FFFFFF"/>
                </a:solidFill>
                <a:effectLst/>
                <a:uLnTx/>
                <a:uFillTx/>
                <a:latin typeface="IBM Plex Sans SemiBold"/>
                <a:sym typeface="IBM Plex Sans SemiBold"/>
              </a:rPr>
              <a:t>&amp; på </a:t>
            </a:r>
            <a:r>
              <a:rPr kumimoji="0" lang="en-GB" sz="10000" b="0" i="0" u="none" strike="noStrike" kern="0" cap="none" spc="0" normalizeH="0" baseline="0" noProof="0" err="1">
                <a:ln>
                  <a:noFill/>
                </a:ln>
                <a:solidFill>
                  <a:srgbClr val="FFFFFF"/>
                </a:solidFill>
                <a:effectLst/>
                <a:uLnTx/>
                <a:uFillTx/>
                <a:latin typeface="IBM Plex Sans SemiBold"/>
                <a:sym typeface="IBM Plex Sans SemiBold"/>
              </a:rPr>
              <a:t>återseende</a:t>
            </a:r>
            <a:r>
              <a:rPr kumimoji="0" lang="en-GB" sz="10000" b="0" i="0" u="none" strike="noStrike" kern="0" cap="none" spc="0" normalizeH="0" baseline="0" noProof="0">
                <a:ln>
                  <a:noFill/>
                </a:ln>
                <a:solidFill>
                  <a:srgbClr val="FFFFFF"/>
                </a:solidFill>
                <a:effectLst/>
                <a:uLnTx/>
                <a:uFillTx/>
                <a:latin typeface="IBM Plex Sans SemiBold"/>
                <a:sym typeface="IBM Plex Sans SemiBold"/>
              </a:rPr>
              <a:t>!</a:t>
            </a:r>
            <a:endParaRPr kumimoji="0" sz="10000" b="0" i="0" u="none" strike="noStrike" kern="0" cap="none" spc="0" normalizeH="0" baseline="0" noProof="0">
              <a:ln>
                <a:noFill/>
              </a:ln>
              <a:solidFill>
                <a:srgbClr val="FFFFFF"/>
              </a:solidFill>
              <a:effectLst/>
              <a:uLnTx/>
              <a:uFillTx/>
              <a:latin typeface="IBM Plex Sans SemiBold"/>
              <a:sym typeface="IBM Plex Sans SemiBold"/>
            </a:endParaRPr>
          </a:p>
        </p:txBody>
      </p:sp>
      <p:sp>
        <p:nvSpPr>
          <p:cNvPr id="407" name="fredrik.spennare@rolf.se  •  +46 76 340 22 29…"/>
          <p:cNvSpPr txBox="1"/>
          <p:nvPr/>
        </p:nvSpPr>
        <p:spPr>
          <a:xfrm>
            <a:off x="1324651" y="11627959"/>
            <a:ext cx="7958909" cy="1006044"/>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1437" tIns="71437" rIns="71437" bIns="71437" anchor="ctr">
            <a:spAutoFit/>
          </a:bodyPr>
          <a:lstStyle/>
          <a:p>
            <a:pPr marL="0" marR="0" lvl="0" indent="0" algn="l" defTabSz="821531" rtl="0" eaLnBrk="1" fontAlgn="auto" latinLnBrk="0" hangingPunct="0">
              <a:lnSpc>
                <a:spcPct val="100000"/>
              </a:lnSpc>
              <a:spcBef>
                <a:spcPts val="0"/>
              </a:spcBef>
              <a:spcAft>
                <a:spcPts val="0"/>
              </a:spcAft>
              <a:buClrTx/>
              <a:buSzTx/>
              <a:buFontTx/>
              <a:buNone/>
              <a:tabLst/>
              <a:defRPr sz="2800" b="0">
                <a:solidFill>
                  <a:srgbClr val="FFFFFF"/>
                </a:solidFill>
                <a:latin typeface="IBM Plex Sans"/>
                <a:ea typeface="IBM Plex Sans"/>
                <a:cs typeface="IBM Plex Sans"/>
                <a:sym typeface="IBM Plex Sans"/>
              </a:defRPr>
            </a:pPr>
            <a:r>
              <a:rPr kumimoji="0" sz="2800" b="0" i="0" u="none" strike="noStrike" kern="0" cap="none" spc="0" normalizeH="0" baseline="0" noProof="0">
                <a:ln>
                  <a:noFill/>
                </a:ln>
                <a:solidFill>
                  <a:srgbClr val="FFFFFF"/>
                </a:solidFill>
                <a:effectLst/>
                <a:uLnTx/>
                <a:uFillTx/>
                <a:latin typeface="IBM Plex Sans"/>
                <a:sym typeface="IBM Plex Sans"/>
              </a:rPr>
              <a:t>pia.nilsson@rolf.se  •  +46 70 384 45 08</a:t>
            </a:r>
            <a:endParaRPr kumimoji="0" lang="sv-SE" sz="2800" b="0" i="0" u="none" strike="noStrike" kern="0" cap="none" spc="0" normalizeH="0" baseline="0" noProof="0">
              <a:ln>
                <a:noFill/>
              </a:ln>
              <a:solidFill>
                <a:srgbClr val="FFFFFF"/>
              </a:solidFill>
              <a:effectLst/>
              <a:uLnTx/>
              <a:uFillTx/>
              <a:latin typeface="IBM Plex Sans"/>
              <a:sym typeface="IBM Plex Sans"/>
            </a:endParaRPr>
          </a:p>
          <a:p>
            <a:pPr marL="0" marR="0" lvl="0" indent="0" algn="l" defTabSz="821531" rtl="0" eaLnBrk="1" fontAlgn="auto" latinLnBrk="0" hangingPunct="0">
              <a:lnSpc>
                <a:spcPct val="100000"/>
              </a:lnSpc>
              <a:spcBef>
                <a:spcPts val="0"/>
              </a:spcBef>
              <a:spcAft>
                <a:spcPts val="0"/>
              </a:spcAft>
              <a:buClrTx/>
              <a:buSzTx/>
              <a:buFontTx/>
              <a:buNone/>
              <a:tabLst/>
              <a:defRPr sz="2800" b="0">
                <a:solidFill>
                  <a:srgbClr val="FFFFFF"/>
                </a:solidFill>
                <a:latin typeface="IBM Plex Sans"/>
                <a:ea typeface="IBM Plex Sans"/>
                <a:cs typeface="IBM Plex Sans"/>
                <a:sym typeface="IBM Plex Sans"/>
              </a:defRPr>
            </a:pPr>
            <a:r>
              <a:rPr kumimoji="0" lang="sv-SE" sz="2800" b="0" i="0" u="none" strike="noStrike" kern="0" cap="none" spc="0" normalizeH="0" baseline="0" noProof="0">
                <a:ln>
                  <a:noFill/>
                </a:ln>
                <a:solidFill>
                  <a:srgbClr val="FFFFFF"/>
                </a:solidFill>
                <a:effectLst/>
                <a:uLnTx/>
                <a:uFillTx/>
                <a:latin typeface="IBM Plex Sans"/>
                <a:sym typeface="IBM Plex Sans"/>
              </a:rPr>
              <a:t>lena.dyrberg@expediam.se  • +46 70 588 10 10</a:t>
            </a:r>
            <a:endParaRPr kumimoji="0" sz="2800" b="0" i="0" u="none" strike="noStrike" kern="0" cap="none" spc="0" normalizeH="0" baseline="0" noProof="0">
              <a:ln>
                <a:noFill/>
              </a:ln>
              <a:solidFill>
                <a:srgbClr val="FFFFFF"/>
              </a:solidFill>
              <a:effectLst/>
              <a:uLnTx/>
              <a:uFillTx/>
              <a:latin typeface="IBM Plex Sans"/>
              <a:sym typeface="IBM Plex Sans"/>
            </a:endParaRPr>
          </a:p>
        </p:txBody>
      </p:sp>
      <p:pic>
        <p:nvPicPr>
          <p:cNvPr id="2" name="iphone_rolf_3_0.gif" descr="iphone_rolf_3_0.gif">
            <a:extLst>
              <a:ext uri="{FF2B5EF4-FFF2-40B4-BE49-F238E27FC236}">
                <a16:creationId xmlns:a16="http://schemas.microsoft.com/office/drawing/2014/main" id="{9339294F-D71F-BFCA-3056-6815CCE89D62}"/>
              </a:ext>
            </a:extLst>
          </p:cNvPr>
          <p:cNvPicPr>
            <a:picLocks/>
          </p:cNvPicPr>
          <p:nvPr/>
        </p:nvPicPr>
        <p:blipFill>
          <a:blip r:embed="rId3"/>
          <a:stretch>
            <a:fillRect/>
          </a:stretch>
        </p:blipFill>
        <p:spPr>
          <a:xfrm>
            <a:off x="15670972" y="3790849"/>
            <a:ext cx="6592071" cy="8515788"/>
          </a:xfrm>
          <a:prstGeom prst="rect">
            <a:avLst/>
          </a:prstGeom>
          <a:ln w="12700">
            <a:miter lim="400000"/>
          </a:ln>
          <a:effectLst>
            <a:outerShdw blurRad="330200" dist="123153" dir="3180000" rotWithShape="0">
              <a:srgbClr val="FFFFFF">
                <a:alpha val="50000"/>
              </a:srgbClr>
            </a:outerShdw>
          </a:effectLst>
        </p:spPr>
      </p:pic>
      <p:sp>
        <p:nvSpPr>
          <p:cNvPr id="3" name="object 9">
            <a:extLst>
              <a:ext uri="{FF2B5EF4-FFF2-40B4-BE49-F238E27FC236}">
                <a16:creationId xmlns:a16="http://schemas.microsoft.com/office/drawing/2014/main" id="{3F308F78-9F76-F61D-55EB-503FE0EFCD16}"/>
              </a:ext>
            </a:extLst>
          </p:cNvPr>
          <p:cNvSpPr/>
          <p:nvPr/>
        </p:nvSpPr>
        <p:spPr>
          <a:xfrm>
            <a:off x="1444157" y="10898428"/>
            <a:ext cx="2043322" cy="627265"/>
          </a:xfrm>
          <a:custGeom>
            <a:avLst/>
            <a:gdLst/>
            <a:ahLst/>
            <a:cxnLst/>
            <a:rect l="l" t="t" r="r" b="b"/>
            <a:pathLst>
              <a:path w="3272790" h="1099820">
                <a:moveTo>
                  <a:pt x="126631" y="313118"/>
                </a:moveTo>
                <a:lnTo>
                  <a:pt x="0" y="313118"/>
                </a:lnTo>
                <a:lnTo>
                  <a:pt x="0" y="1085215"/>
                </a:lnTo>
                <a:lnTo>
                  <a:pt x="126631" y="1085215"/>
                </a:lnTo>
                <a:lnTo>
                  <a:pt x="126631" y="313118"/>
                </a:lnTo>
                <a:close/>
              </a:path>
              <a:path w="3272790" h="1099820">
                <a:moveTo>
                  <a:pt x="337693" y="101"/>
                </a:moveTo>
                <a:lnTo>
                  <a:pt x="211061" y="101"/>
                </a:lnTo>
                <a:lnTo>
                  <a:pt x="211061" y="1085215"/>
                </a:lnTo>
                <a:lnTo>
                  <a:pt x="337693" y="1085215"/>
                </a:lnTo>
                <a:lnTo>
                  <a:pt x="337693" y="101"/>
                </a:lnTo>
                <a:close/>
              </a:path>
              <a:path w="3272790" h="1099820">
                <a:moveTo>
                  <a:pt x="738670" y="313131"/>
                </a:moveTo>
                <a:lnTo>
                  <a:pt x="735241" y="266877"/>
                </a:lnTo>
                <a:lnTo>
                  <a:pt x="725271" y="222732"/>
                </a:lnTo>
                <a:lnTo>
                  <a:pt x="709244" y="181165"/>
                </a:lnTo>
                <a:lnTo>
                  <a:pt x="687666" y="142684"/>
                </a:lnTo>
                <a:lnTo>
                  <a:pt x="661022" y="107772"/>
                </a:lnTo>
                <a:lnTo>
                  <a:pt x="629793" y="76885"/>
                </a:lnTo>
                <a:lnTo>
                  <a:pt x="594474" y="50546"/>
                </a:lnTo>
                <a:lnTo>
                  <a:pt x="555561" y="29210"/>
                </a:lnTo>
                <a:lnTo>
                  <a:pt x="513537" y="13373"/>
                </a:lnTo>
                <a:lnTo>
                  <a:pt x="468884" y="3505"/>
                </a:lnTo>
                <a:lnTo>
                  <a:pt x="422097" y="114"/>
                </a:lnTo>
                <a:lnTo>
                  <a:pt x="422097" y="125323"/>
                </a:lnTo>
                <a:lnTo>
                  <a:pt x="472605" y="132029"/>
                </a:lnTo>
                <a:lnTo>
                  <a:pt x="517969" y="150964"/>
                </a:lnTo>
                <a:lnTo>
                  <a:pt x="556425" y="180327"/>
                </a:lnTo>
                <a:lnTo>
                  <a:pt x="586117" y="218338"/>
                </a:lnTo>
                <a:lnTo>
                  <a:pt x="605269" y="263207"/>
                </a:lnTo>
                <a:lnTo>
                  <a:pt x="612051" y="313131"/>
                </a:lnTo>
                <a:lnTo>
                  <a:pt x="605269" y="363054"/>
                </a:lnTo>
                <a:lnTo>
                  <a:pt x="586117" y="407911"/>
                </a:lnTo>
                <a:lnTo>
                  <a:pt x="556425" y="445922"/>
                </a:lnTo>
                <a:lnTo>
                  <a:pt x="517969" y="475297"/>
                </a:lnTo>
                <a:lnTo>
                  <a:pt x="472605" y="494233"/>
                </a:lnTo>
                <a:lnTo>
                  <a:pt x="422097" y="500938"/>
                </a:lnTo>
                <a:lnTo>
                  <a:pt x="422097" y="626135"/>
                </a:lnTo>
                <a:lnTo>
                  <a:pt x="468884" y="622744"/>
                </a:lnTo>
                <a:lnTo>
                  <a:pt x="513537" y="612889"/>
                </a:lnTo>
                <a:lnTo>
                  <a:pt x="555561" y="597039"/>
                </a:lnTo>
                <a:lnTo>
                  <a:pt x="594474" y="575703"/>
                </a:lnTo>
                <a:lnTo>
                  <a:pt x="629793" y="549363"/>
                </a:lnTo>
                <a:lnTo>
                  <a:pt x="661022" y="518490"/>
                </a:lnTo>
                <a:lnTo>
                  <a:pt x="687666" y="483565"/>
                </a:lnTo>
                <a:lnTo>
                  <a:pt x="709244" y="445084"/>
                </a:lnTo>
                <a:lnTo>
                  <a:pt x="725271" y="403529"/>
                </a:lnTo>
                <a:lnTo>
                  <a:pt x="735241" y="359384"/>
                </a:lnTo>
                <a:lnTo>
                  <a:pt x="738670" y="313131"/>
                </a:lnTo>
                <a:close/>
              </a:path>
              <a:path w="3272790" h="1099820">
                <a:moveTo>
                  <a:pt x="802005" y="1085227"/>
                </a:moveTo>
                <a:lnTo>
                  <a:pt x="799045" y="1038110"/>
                </a:lnTo>
                <a:lnTo>
                  <a:pt x="790397" y="992733"/>
                </a:lnTo>
                <a:lnTo>
                  <a:pt x="776427" y="949464"/>
                </a:lnTo>
                <a:lnTo>
                  <a:pt x="757491" y="908646"/>
                </a:lnTo>
                <a:lnTo>
                  <a:pt x="733933" y="870623"/>
                </a:lnTo>
                <a:lnTo>
                  <a:pt x="706120" y="835761"/>
                </a:lnTo>
                <a:lnTo>
                  <a:pt x="674408" y="804405"/>
                </a:lnTo>
                <a:lnTo>
                  <a:pt x="639140" y="776909"/>
                </a:lnTo>
                <a:lnTo>
                  <a:pt x="600697" y="753618"/>
                </a:lnTo>
                <a:lnTo>
                  <a:pt x="559409" y="734898"/>
                </a:lnTo>
                <a:lnTo>
                  <a:pt x="515645" y="721080"/>
                </a:lnTo>
                <a:lnTo>
                  <a:pt x="469760" y="712533"/>
                </a:lnTo>
                <a:lnTo>
                  <a:pt x="422109" y="709612"/>
                </a:lnTo>
                <a:lnTo>
                  <a:pt x="422109" y="1085227"/>
                </a:lnTo>
                <a:lnTo>
                  <a:pt x="802005" y="1085227"/>
                </a:lnTo>
                <a:close/>
              </a:path>
              <a:path w="3272790" h="1099820">
                <a:moveTo>
                  <a:pt x="1596898" y="318363"/>
                </a:moveTo>
                <a:lnTo>
                  <a:pt x="1470964" y="318363"/>
                </a:lnTo>
                <a:lnTo>
                  <a:pt x="1448955" y="319328"/>
                </a:lnTo>
                <a:lnTo>
                  <a:pt x="1410322" y="327113"/>
                </a:lnTo>
                <a:lnTo>
                  <a:pt x="1365059" y="353745"/>
                </a:lnTo>
                <a:lnTo>
                  <a:pt x="1342174" y="382028"/>
                </a:lnTo>
                <a:lnTo>
                  <a:pt x="1327861" y="382028"/>
                </a:lnTo>
                <a:lnTo>
                  <a:pt x="1327861" y="318363"/>
                </a:lnTo>
                <a:lnTo>
                  <a:pt x="1181900" y="318363"/>
                </a:lnTo>
                <a:lnTo>
                  <a:pt x="1181900" y="1085227"/>
                </a:lnTo>
                <a:lnTo>
                  <a:pt x="1327861" y="1085227"/>
                </a:lnTo>
                <a:lnTo>
                  <a:pt x="1327861" y="568794"/>
                </a:lnTo>
                <a:lnTo>
                  <a:pt x="1329778" y="542086"/>
                </a:lnTo>
                <a:lnTo>
                  <a:pt x="1345158" y="498233"/>
                </a:lnTo>
                <a:lnTo>
                  <a:pt x="1375664" y="467461"/>
                </a:lnTo>
                <a:lnTo>
                  <a:pt x="1419669" y="451891"/>
                </a:lnTo>
                <a:lnTo>
                  <a:pt x="1446644" y="449948"/>
                </a:lnTo>
                <a:lnTo>
                  <a:pt x="1596898" y="449948"/>
                </a:lnTo>
                <a:lnTo>
                  <a:pt x="1596898" y="318363"/>
                </a:lnTo>
                <a:close/>
              </a:path>
              <a:path w="3272790" h="1099820">
                <a:moveTo>
                  <a:pt x="2408288" y="701789"/>
                </a:moveTo>
                <a:lnTo>
                  <a:pt x="2406497" y="656285"/>
                </a:lnTo>
                <a:lnTo>
                  <a:pt x="2401138" y="613181"/>
                </a:lnTo>
                <a:lnTo>
                  <a:pt x="2392184" y="572465"/>
                </a:lnTo>
                <a:lnTo>
                  <a:pt x="2379662" y="534123"/>
                </a:lnTo>
                <a:lnTo>
                  <a:pt x="2363965" y="498436"/>
                </a:lnTo>
                <a:lnTo>
                  <a:pt x="2324252" y="435838"/>
                </a:lnTo>
                <a:lnTo>
                  <a:pt x="2273681" y="384949"/>
                </a:lnTo>
                <a:lnTo>
                  <a:pt x="2263749" y="377748"/>
                </a:lnTo>
                <a:lnTo>
                  <a:pt x="2263749" y="701789"/>
                </a:lnTo>
                <a:lnTo>
                  <a:pt x="2259736" y="763219"/>
                </a:lnTo>
                <a:lnTo>
                  <a:pt x="2247658" y="817295"/>
                </a:lnTo>
                <a:lnTo>
                  <a:pt x="2227529" y="864019"/>
                </a:lnTo>
                <a:lnTo>
                  <a:pt x="2199348" y="903414"/>
                </a:lnTo>
                <a:lnTo>
                  <a:pt x="2164473" y="934669"/>
                </a:lnTo>
                <a:lnTo>
                  <a:pt x="2124227" y="956995"/>
                </a:lnTo>
                <a:lnTo>
                  <a:pt x="2078621" y="970394"/>
                </a:lnTo>
                <a:lnTo>
                  <a:pt x="2027631" y="974864"/>
                </a:lnTo>
                <a:lnTo>
                  <a:pt x="1976704" y="970394"/>
                </a:lnTo>
                <a:lnTo>
                  <a:pt x="1931212" y="956995"/>
                </a:lnTo>
                <a:lnTo>
                  <a:pt x="1891195" y="934669"/>
                </a:lnTo>
                <a:lnTo>
                  <a:pt x="1856625" y="903414"/>
                </a:lnTo>
                <a:lnTo>
                  <a:pt x="1828774" y="864019"/>
                </a:lnTo>
                <a:lnTo>
                  <a:pt x="1808873" y="817295"/>
                </a:lnTo>
                <a:lnTo>
                  <a:pt x="1796935" y="763219"/>
                </a:lnTo>
                <a:lnTo>
                  <a:pt x="1792947" y="701789"/>
                </a:lnTo>
                <a:lnTo>
                  <a:pt x="1796935" y="640384"/>
                </a:lnTo>
                <a:lnTo>
                  <a:pt x="1808873" y="586308"/>
                </a:lnTo>
                <a:lnTo>
                  <a:pt x="1828774" y="539572"/>
                </a:lnTo>
                <a:lnTo>
                  <a:pt x="1856625" y="500164"/>
                </a:lnTo>
                <a:lnTo>
                  <a:pt x="1891195" y="468909"/>
                </a:lnTo>
                <a:lnTo>
                  <a:pt x="1931212" y="446582"/>
                </a:lnTo>
                <a:lnTo>
                  <a:pt x="1976704" y="433184"/>
                </a:lnTo>
                <a:lnTo>
                  <a:pt x="2027631" y="428713"/>
                </a:lnTo>
                <a:lnTo>
                  <a:pt x="2078621" y="433184"/>
                </a:lnTo>
                <a:lnTo>
                  <a:pt x="2124227" y="446582"/>
                </a:lnTo>
                <a:lnTo>
                  <a:pt x="2164473" y="468909"/>
                </a:lnTo>
                <a:lnTo>
                  <a:pt x="2199348" y="500164"/>
                </a:lnTo>
                <a:lnTo>
                  <a:pt x="2227529" y="539572"/>
                </a:lnTo>
                <a:lnTo>
                  <a:pt x="2247658" y="586308"/>
                </a:lnTo>
                <a:lnTo>
                  <a:pt x="2259736" y="640384"/>
                </a:lnTo>
                <a:lnTo>
                  <a:pt x="2263749" y="701789"/>
                </a:lnTo>
                <a:lnTo>
                  <a:pt x="2263749" y="377748"/>
                </a:lnTo>
                <a:lnTo>
                  <a:pt x="2213572" y="346036"/>
                </a:lnTo>
                <a:lnTo>
                  <a:pt x="2144484" y="319328"/>
                </a:lnTo>
                <a:lnTo>
                  <a:pt x="2107222" y="310934"/>
                </a:lnTo>
                <a:lnTo>
                  <a:pt x="2068283" y="305879"/>
                </a:lnTo>
                <a:lnTo>
                  <a:pt x="2027631" y="304203"/>
                </a:lnTo>
                <a:lnTo>
                  <a:pt x="1986940" y="305879"/>
                </a:lnTo>
                <a:lnTo>
                  <a:pt x="1947849" y="310934"/>
                </a:lnTo>
                <a:lnTo>
                  <a:pt x="1910372" y="319328"/>
                </a:lnTo>
                <a:lnTo>
                  <a:pt x="1840699" y="346036"/>
                </a:lnTo>
                <a:lnTo>
                  <a:pt x="1780603" y="384949"/>
                </a:lnTo>
                <a:lnTo>
                  <a:pt x="1730616" y="435838"/>
                </a:lnTo>
                <a:lnTo>
                  <a:pt x="1691259" y="498436"/>
                </a:lnTo>
                <a:lnTo>
                  <a:pt x="1675599" y="534123"/>
                </a:lnTo>
                <a:lnTo>
                  <a:pt x="1663077" y="572465"/>
                </a:lnTo>
                <a:lnTo>
                  <a:pt x="1654136" y="613181"/>
                </a:lnTo>
                <a:lnTo>
                  <a:pt x="1648777" y="656285"/>
                </a:lnTo>
                <a:lnTo>
                  <a:pt x="1646986" y="701789"/>
                </a:lnTo>
                <a:lnTo>
                  <a:pt x="1648777" y="747280"/>
                </a:lnTo>
                <a:lnTo>
                  <a:pt x="1654136" y="790397"/>
                </a:lnTo>
                <a:lnTo>
                  <a:pt x="1663077" y="831113"/>
                </a:lnTo>
                <a:lnTo>
                  <a:pt x="1675599" y="869454"/>
                </a:lnTo>
                <a:lnTo>
                  <a:pt x="1691259" y="905141"/>
                </a:lnTo>
                <a:lnTo>
                  <a:pt x="1730616" y="967752"/>
                </a:lnTo>
                <a:lnTo>
                  <a:pt x="1780603" y="1018641"/>
                </a:lnTo>
                <a:lnTo>
                  <a:pt x="1840699" y="1057554"/>
                </a:lnTo>
                <a:lnTo>
                  <a:pt x="1910372" y="1084237"/>
                </a:lnTo>
                <a:lnTo>
                  <a:pt x="1947849" y="1092644"/>
                </a:lnTo>
                <a:lnTo>
                  <a:pt x="1986940" y="1097686"/>
                </a:lnTo>
                <a:lnTo>
                  <a:pt x="2027631" y="1099375"/>
                </a:lnTo>
                <a:lnTo>
                  <a:pt x="2068283" y="1097686"/>
                </a:lnTo>
                <a:lnTo>
                  <a:pt x="2107222" y="1092644"/>
                </a:lnTo>
                <a:lnTo>
                  <a:pt x="2144484" y="1084237"/>
                </a:lnTo>
                <a:lnTo>
                  <a:pt x="2213572" y="1057554"/>
                </a:lnTo>
                <a:lnTo>
                  <a:pt x="2273681" y="1018641"/>
                </a:lnTo>
                <a:lnTo>
                  <a:pt x="2317902" y="974864"/>
                </a:lnTo>
                <a:lnTo>
                  <a:pt x="2324252" y="967752"/>
                </a:lnTo>
                <a:lnTo>
                  <a:pt x="2363965" y="905141"/>
                </a:lnTo>
                <a:lnTo>
                  <a:pt x="2379662" y="869454"/>
                </a:lnTo>
                <a:lnTo>
                  <a:pt x="2392184" y="831113"/>
                </a:lnTo>
                <a:lnTo>
                  <a:pt x="2401138" y="790397"/>
                </a:lnTo>
                <a:lnTo>
                  <a:pt x="2406497" y="747280"/>
                </a:lnTo>
                <a:lnTo>
                  <a:pt x="2408288" y="701789"/>
                </a:lnTo>
                <a:close/>
              </a:path>
              <a:path w="3272790" h="1099820">
                <a:moveTo>
                  <a:pt x="2821838" y="953643"/>
                </a:moveTo>
                <a:lnTo>
                  <a:pt x="2688755" y="953643"/>
                </a:lnTo>
                <a:lnTo>
                  <a:pt x="2688755" y="12"/>
                </a:lnTo>
                <a:lnTo>
                  <a:pt x="2542781" y="12"/>
                </a:lnTo>
                <a:lnTo>
                  <a:pt x="2542781" y="894219"/>
                </a:lnTo>
                <a:lnTo>
                  <a:pt x="2545918" y="937552"/>
                </a:lnTo>
                <a:lnTo>
                  <a:pt x="2555303" y="975575"/>
                </a:lnTo>
                <a:lnTo>
                  <a:pt x="2592870" y="1035710"/>
                </a:lnTo>
                <a:lnTo>
                  <a:pt x="2653677" y="1072857"/>
                </a:lnTo>
                <a:lnTo>
                  <a:pt x="2692146" y="1082128"/>
                </a:lnTo>
                <a:lnTo>
                  <a:pt x="2735973" y="1085227"/>
                </a:lnTo>
                <a:lnTo>
                  <a:pt x="2821838" y="1085227"/>
                </a:lnTo>
                <a:lnTo>
                  <a:pt x="2821838" y="953643"/>
                </a:lnTo>
                <a:close/>
              </a:path>
              <a:path w="3272790" h="1099820">
                <a:moveTo>
                  <a:pt x="3272586" y="0"/>
                </a:moveTo>
                <a:lnTo>
                  <a:pt x="3165271" y="0"/>
                </a:lnTo>
                <a:lnTo>
                  <a:pt x="3121444" y="3098"/>
                </a:lnTo>
                <a:lnTo>
                  <a:pt x="3082975" y="12395"/>
                </a:lnTo>
                <a:lnTo>
                  <a:pt x="3022168" y="49517"/>
                </a:lnTo>
                <a:lnTo>
                  <a:pt x="2984601" y="109664"/>
                </a:lnTo>
                <a:lnTo>
                  <a:pt x="2975216" y="147688"/>
                </a:lnTo>
                <a:lnTo>
                  <a:pt x="2972079" y="191008"/>
                </a:lnTo>
                <a:lnTo>
                  <a:pt x="2972079" y="318350"/>
                </a:lnTo>
                <a:lnTo>
                  <a:pt x="2846146" y="318350"/>
                </a:lnTo>
                <a:lnTo>
                  <a:pt x="2846146" y="449935"/>
                </a:lnTo>
                <a:lnTo>
                  <a:pt x="2972079" y="449935"/>
                </a:lnTo>
                <a:lnTo>
                  <a:pt x="2972079" y="1085215"/>
                </a:lnTo>
                <a:lnTo>
                  <a:pt x="3118040" y="1085215"/>
                </a:lnTo>
                <a:lnTo>
                  <a:pt x="3118040" y="449935"/>
                </a:lnTo>
                <a:lnTo>
                  <a:pt x="3272586" y="449935"/>
                </a:lnTo>
                <a:lnTo>
                  <a:pt x="3272586" y="318350"/>
                </a:lnTo>
                <a:lnTo>
                  <a:pt x="3118040" y="318350"/>
                </a:lnTo>
                <a:lnTo>
                  <a:pt x="3118040" y="131584"/>
                </a:lnTo>
                <a:lnTo>
                  <a:pt x="3272586" y="131584"/>
                </a:lnTo>
                <a:lnTo>
                  <a:pt x="3272586" y="0"/>
                </a:lnTo>
                <a:close/>
              </a:path>
            </a:pathLst>
          </a:custGeom>
          <a:solidFill>
            <a:srgbClr val="FFFFFF"/>
          </a:solidFill>
        </p:spPr>
        <p:txBody>
          <a:bodyPr wrap="square" lIns="0" tIns="0" rIns="0" bIns="0" rtlCol="0"/>
          <a:lstStyle/>
          <a:p>
            <a:pPr marL="0" marR="0" lvl="0" indent="0" algn="ctr" defTabSz="821531" rtl="0" eaLnBrk="1" fontAlgn="auto" latinLnBrk="0" hangingPunct="0">
              <a:lnSpc>
                <a:spcPct val="100000"/>
              </a:lnSpc>
              <a:spcBef>
                <a:spcPts val="0"/>
              </a:spcBef>
              <a:spcAft>
                <a:spcPts val="0"/>
              </a:spcAft>
              <a:buClrTx/>
              <a:buSzTx/>
              <a:buFontTx/>
              <a:buNone/>
              <a:tabLst/>
              <a:defRPr/>
            </a:pPr>
            <a:endParaRPr kumimoji="0" sz="3200" b="1" i="0" u="none" strike="noStrike" kern="0" cap="none" spc="0" normalizeH="0" baseline="0" noProof="0">
              <a:ln>
                <a:noFill/>
              </a:ln>
              <a:solidFill>
                <a:srgbClr val="000000"/>
              </a:solidFill>
              <a:effectLst/>
              <a:uLnTx/>
              <a:uFillTx/>
              <a:latin typeface="Helvetica Neue"/>
              <a:sym typeface="Helvetica Neue"/>
            </a:endParaRPr>
          </a:p>
        </p:txBody>
      </p:sp>
      <p:sp>
        <p:nvSpPr>
          <p:cNvPr id="4" name="textruta 3">
            <a:extLst>
              <a:ext uri="{FF2B5EF4-FFF2-40B4-BE49-F238E27FC236}">
                <a16:creationId xmlns:a16="http://schemas.microsoft.com/office/drawing/2014/main" id="{832D94F2-B858-CDBB-E661-A7976914385F}"/>
              </a:ext>
            </a:extLst>
          </p:cNvPr>
          <p:cNvSpPr txBox="1"/>
          <p:nvPr/>
        </p:nvSpPr>
        <p:spPr>
          <a:xfrm>
            <a:off x="2609789" y="6425913"/>
            <a:ext cx="10935685" cy="16215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71437" tIns="71437" rIns="71437" bIns="71437" numCol="1" spcCol="38100" rtlCol="0" anchor="ctr">
            <a:spAutoFit/>
          </a:bodyPr>
          <a:lstStyle/>
          <a:p>
            <a:pPr marL="0" marR="0" lvl="0" indent="0" algn="l" defTabSz="821531" rtl="0" eaLnBrk="1" fontAlgn="auto" latinLnBrk="0" hangingPunct="0">
              <a:lnSpc>
                <a:spcPct val="100000"/>
              </a:lnSpc>
              <a:spcBef>
                <a:spcPts val="0"/>
              </a:spcBef>
              <a:spcAft>
                <a:spcPts val="0"/>
              </a:spcAft>
              <a:buClrTx/>
              <a:buSzTx/>
              <a:buFontTx/>
              <a:buNone/>
              <a:tabLst/>
              <a:defRPr/>
            </a:pPr>
            <a:r>
              <a:rPr kumimoji="0" lang="sv-SE" sz="3200" b="1" i="0" u="none" strike="noStrike" kern="0" cap="none" spc="0" normalizeH="0" baseline="0" noProof="0">
                <a:ln>
                  <a:noFill/>
                </a:ln>
                <a:solidFill>
                  <a:srgbClr val="FFFFFF"/>
                </a:solidFill>
                <a:effectLst/>
                <a:uLnTx/>
                <a:uFillTx/>
                <a:latin typeface="Helvetica Neue"/>
                <a:ea typeface="Helvetica Neue"/>
                <a:cs typeface="Helvetica Neue"/>
                <a:sym typeface="Helvetica Neue"/>
              </a:rPr>
              <a:t>Digital </a:t>
            </a:r>
            <a:r>
              <a:rPr kumimoji="0" lang="sv-SE" sz="3200" b="1" i="0" u="none" strike="noStrike" kern="0" cap="none" spc="0" normalizeH="0" baseline="0" noProof="0">
                <a:ln>
                  <a:noFill/>
                </a:ln>
                <a:solidFill>
                  <a:srgbClr val="FFFFFF"/>
                </a:solidFill>
                <a:effectLst/>
                <a:uLnTx/>
                <a:uFillTx/>
                <a:latin typeface="Helvetica Neue"/>
                <a:sym typeface="Helvetica Neue"/>
              </a:rPr>
              <a:t>nätverksträff: </a:t>
            </a:r>
            <a:r>
              <a:rPr kumimoji="0" lang="sv-SE" sz="3200" b="0" i="0" u="none" strike="noStrike" kern="0" cap="none" spc="0" normalizeH="0" baseline="0" noProof="0">
                <a:ln>
                  <a:noFill/>
                </a:ln>
                <a:solidFill>
                  <a:srgbClr val="FFFFFF"/>
                </a:solidFill>
                <a:effectLst/>
                <a:uLnTx/>
                <a:uFillTx/>
                <a:latin typeface="Helvetica Neue"/>
                <a:sym typeface="Helvetica Neue"/>
              </a:rPr>
              <a:t>13 mars 2026 13:00-14:30 </a:t>
            </a:r>
          </a:p>
          <a:p>
            <a:pPr marL="0" marR="0" lvl="0" indent="0" algn="l" defTabSz="821531" rtl="0" eaLnBrk="1" fontAlgn="auto" latinLnBrk="0" hangingPunct="0">
              <a:lnSpc>
                <a:spcPct val="100000"/>
              </a:lnSpc>
              <a:spcBef>
                <a:spcPts val="0"/>
              </a:spcBef>
              <a:spcAft>
                <a:spcPts val="0"/>
              </a:spcAft>
              <a:buClrTx/>
              <a:buSzTx/>
              <a:buFontTx/>
              <a:buNone/>
              <a:tabLst/>
              <a:defRPr/>
            </a:pPr>
            <a:endParaRPr kumimoji="0" lang="sv-SE" sz="3200" b="0" i="0" u="none" strike="noStrike" kern="0" cap="none" spc="0" normalizeH="0" baseline="0" noProof="0">
              <a:ln>
                <a:noFill/>
              </a:ln>
              <a:solidFill>
                <a:srgbClr val="FFFFFF"/>
              </a:solidFill>
              <a:effectLst/>
              <a:uLnTx/>
              <a:uFillTx/>
              <a:latin typeface="Helvetica Neue"/>
              <a:ea typeface="Helvetica Neue"/>
              <a:cs typeface="Helvetica Neue"/>
              <a:sym typeface="Helvetica Neue"/>
            </a:endParaRPr>
          </a:p>
          <a:p>
            <a:pPr marL="0" marR="0" lvl="0" indent="0" algn="l" defTabSz="821531" rtl="0" eaLnBrk="1" fontAlgn="auto" latinLnBrk="0" hangingPunct="0">
              <a:lnSpc>
                <a:spcPct val="100000"/>
              </a:lnSpc>
              <a:spcBef>
                <a:spcPts val="0"/>
              </a:spcBef>
              <a:spcAft>
                <a:spcPts val="0"/>
              </a:spcAft>
              <a:buClrTx/>
              <a:buSzTx/>
              <a:buFontTx/>
              <a:buNone/>
              <a:tabLst/>
              <a:defRPr/>
            </a:pPr>
            <a:r>
              <a:rPr kumimoji="0" lang="sv-SE" sz="3200" b="1" i="0" u="none" strike="noStrike" kern="0" cap="none" spc="0" normalizeH="0" baseline="0" noProof="0">
                <a:ln>
                  <a:noFill/>
                </a:ln>
                <a:solidFill>
                  <a:srgbClr val="FFFFFF"/>
                </a:solidFill>
                <a:effectLst/>
                <a:uLnTx/>
                <a:uFillTx/>
                <a:latin typeface="Helvetica Neue"/>
                <a:sym typeface="Helvetica Neue"/>
              </a:rPr>
              <a:t>Nästa nätverksträff i Västerås: </a:t>
            </a:r>
            <a:r>
              <a:rPr kumimoji="0" lang="sv-SE" sz="3200" b="1" i="0" u="none" strike="noStrike" kern="0" cap="none" spc="0" normalizeH="0" baseline="0" noProof="0">
                <a:ln>
                  <a:noFill/>
                </a:ln>
                <a:solidFill>
                  <a:srgbClr val="FFFFFF"/>
                </a:solidFill>
                <a:effectLst/>
                <a:uLnTx/>
                <a:uFillTx/>
                <a:latin typeface="Helvetica Neue"/>
                <a:ea typeface="Helvetica Neue"/>
                <a:cs typeface="Helvetica Neue"/>
                <a:sym typeface="Helvetica Neue"/>
              </a:rPr>
              <a:t> </a:t>
            </a:r>
            <a:r>
              <a:rPr kumimoji="0" lang="sv-SE" sz="3200" b="0" i="0" u="none" strike="noStrike" kern="0" cap="none" spc="0" normalizeH="0" baseline="0" noProof="0">
                <a:ln>
                  <a:noFill/>
                </a:ln>
                <a:solidFill>
                  <a:srgbClr val="FFFFFF"/>
                </a:solidFill>
                <a:effectLst/>
                <a:uLnTx/>
                <a:uFillTx/>
                <a:latin typeface="Helvetica Neue"/>
                <a:ea typeface="Helvetica Neue"/>
                <a:cs typeface="Helvetica Neue"/>
                <a:sym typeface="Helvetica Neue"/>
              </a:rPr>
              <a:t>23 april 2026 10:00-15:00</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71437" tIns="71437" rIns="71437" bIns="71437" numCol="1" spcCol="38100" rtlCol="0" anchor="ctr">
        <a:spAutoFit/>
      </a:bodyPr>
      <a:lstStyle>
        <a:defPPr marL="0" marR="0" indent="0" algn="ctr" defTabSz="821531"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1437" tIns="71437" rIns="71437" bIns="71437" numCol="1" spcCol="38100" rtlCol="0" anchor="ctr">
        <a:spAutoFit/>
      </a:bodyPr>
      <a:lstStyle>
        <a:def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2_White">
  <a:themeElements>
    <a:clrScheme name="White">
      <a:dk1>
        <a:srgbClr val="000000"/>
      </a:dk1>
      <a:lt1>
        <a:srgbClr val="FFFFFF"/>
      </a:lt1>
      <a:dk2>
        <a:srgbClr val="5E5E5E"/>
      </a:dk2>
      <a:lt2>
        <a:srgbClr val="D6D5D5"/>
      </a:lt2>
      <a:accent1>
        <a:srgbClr val="213836"/>
      </a:accent1>
      <a:accent2>
        <a:srgbClr val="82E5D6"/>
      </a:accent2>
      <a:accent3>
        <a:srgbClr val="CFF5F0"/>
      </a:accent3>
      <a:accent4>
        <a:srgbClr val="47263D"/>
      </a:accent4>
      <a:accent5>
        <a:srgbClr val="FF9EB5"/>
      </a:accent5>
      <a:accent6>
        <a:srgbClr val="FFD4DE"/>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A2FF"/>
        </a:solidFill>
        <a:ln w="12700" cap="flat">
          <a:noFill/>
          <a:miter lim="400000"/>
        </a:ln>
        <a:effectLst/>
        <a:sp3d/>
      </a:spPr>
      <a:bodyPr rot="0" spcFirstLastPara="1" vertOverflow="overflow" horzOverflow="overflow" vert="horz" wrap="square" lIns="71437" tIns="71437" rIns="71437" bIns="71437" numCol="1" spcCol="38100" rtlCol="0" anchor="ctr">
        <a:spAutoFit/>
      </a:bodyPr>
      <a:lstStyle>
        <a:defPPr marL="0" marR="0" indent="0" algn="ctr" defTabSz="821531"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chemeClr val="accent6">
                <a:hueOff val="11637209"/>
                <a:satOff val="-3448"/>
                <a:lumOff val="8431"/>
              </a:schemeClr>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hueOff val="-10486956"/>
              <a:satOff val="-25842"/>
              <a:lumOff val="-17450"/>
            </a:schemeClr>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1437" tIns="71437" rIns="71437" bIns="71437" numCol="1" spcCol="38100" rtlCol="0" anchor="ctr">
        <a:spAutoFit/>
      </a:bodyPr>
      <a:lstStyle>
        <a:def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chemeClr val="accent1">
                <a:hueOff val="-10486956"/>
                <a:satOff val="-25842"/>
                <a:lumOff val="-17450"/>
              </a:schemeClr>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71437" tIns="71437" rIns="71437" bIns="71437" numCol="1" spcCol="38100" rtlCol="0" anchor="ctr">
        <a:spAutoFit/>
      </a:bodyPr>
      <a:lstStyle>
        <a:defPPr marL="0" marR="0" indent="0" algn="ctr" defTabSz="821531"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1437" tIns="71437" rIns="71437" bIns="71437" numCol="1" spcCol="38100" rtlCol="0" anchor="ctr">
        <a:spAutoFit/>
      </a:bodyPr>
      <a:lstStyle>
        <a:def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Override1.xml><?xml version="1.0" encoding="utf-8"?>
<a:themeOverride xmlns:a="http://schemas.openxmlformats.org/drawingml/2006/main">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A35C8AC0CCA44049A3084ECF9109E568" ma:contentTypeVersion="19" ma:contentTypeDescription="Skapa ett nytt dokument." ma:contentTypeScope="" ma:versionID="4c7f511cfcec7b4b3435157017549dbd">
  <xsd:schema xmlns:xsd="http://www.w3.org/2001/XMLSchema" xmlns:xs="http://www.w3.org/2001/XMLSchema" xmlns:p="http://schemas.microsoft.com/office/2006/metadata/properties" xmlns:ns2="2aa9925b-5a61-4906-80f9-8132926227b8" xmlns:ns3="8dd1a402-9af4-486c-a954-4c5fa054671c" targetNamespace="http://schemas.microsoft.com/office/2006/metadata/properties" ma:root="true" ma:fieldsID="8756c97d27c0403626a9cc4da5653cc0" ns2:_="" ns3:_="">
    <xsd:import namespace="2aa9925b-5a61-4906-80f9-8132926227b8"/>
    <xsd:import namespace="8dd1a402-9af4-486c-a954-4c5fa054671c"/>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DateTaken" minOccurs="0"/>
                <xsd:element ref="ns3:SharedWithUsers" minOccurs="0"/>
                <xsd:element ref="ns3:SharedWithDetails" minOccurs="0"/>
                <xsd:element ref="ns2:MediaServiceLocatio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aa9925b-5a61-4906-80f9-8132926227b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Extracted Text" ma:internalName="MediaServiceOCR" ma:readOnly="true">
      <xsd:simpleType>
        <xsd:restriction base="dms:Note">
          <xsd:maxLength value="255"/>
        </xsd:restriction>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Bildmarkeringar" ma:readOnly="false" ma:fieldId="{5cf76f15-5ced-4ddc-b409-7134ff3c332f}" ma:taxonomyMulti="true" ma:sspId="c36d259d-58ec-42d4-85bf-c8f51e8b067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dd1a402-9af4-486c-a954-4c5fa054671c" elementFormDefault="qualified">
    <xsd:import namespace="http://schemas.microsoft.com/office/2006/documentManagement/types"/>
    <xsd:import namespace="http://schemas.microsoft.com/office/infopath/2007/PartnerControls"/>
    <xsd:element name="SharedWithUsers" ma:index="16"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Delat med information" ma:internalName="SharedWithDetails" ma:readOnly="true">
      <xsd:simpleType>
        <xsd:restriction base="dms:Note">
          <xsd:maxLength value="255"/>
        </xsd:restriction>
      </xsd:simpleType>
    </xsd:element>
    <xsd:element name="TaxCatchAll" ma:index="22" nillable="true" ma:displayName="Taxonomy Catch All Column" ma:hidden="true" ma:list="{ea13eea0-cfc6-4cc0-b80a-8cfff406fa18}" ma:internalName="TaxCatchAll" ma:showField="CatchAllData" ma:web="8dd1a402-9af4-486c-a954-4c5fa054671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8dd1a402-9af4-486c-a954-4c5fa054671c" xsi:nil="true"/>
    <lcf76f155ced4ddcb4097134ff3c332f xmlns="2aa9925b-5a61-4906-80f9-8132926227b8">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1DC7F52A-71E2-48BC-B0E3-EAC22199FA6A}">
  <ds:schemaRefs>
    <ds:schemaRef ds:uri="http://schemas.microsoft.com/sharepoint/v3/contenttype/forms"/>
  </ds:schemaRefs>
</ds:datastoreItem>
</file>

<file path=customXml/itemProps2.xml><?xml version="1.0" encoding="utf-8"?>
<ds:datastoreItem xmlns:ds="http://schemas.openxmlformats.org/officeDocument/2006/customXml" ds:itemID="{829DD2E1-5A7E-42D8-9768-7635F4C15DF8}">
  <ds:schemaRefs>
    <ds:schemaRef ds:uri="2aa9925b-5a61-4906-80f9-8132926227b8"/>
    <ds:schemaRef ds:uri="8dd1a402-9af4-486c-a954-4c5fa054671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E63F0307-05D0-4DB1-8D18-24A5AB12251B}">
  <ds:schemaRefs>
    <ds:schemaRef ds:uri="2aa9925b-5a61-4906-80f9-8132926227b8"/>
    <ds:schemaRef ds:uri="8dd1a402-9af4-486c-a954-4c5fa054671c"/>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Anpassad</PresentationFormat>
  <Slides>15</Slides>
  <Notes>15</Notes>
  <HiddenSlides>0</HiddenSlides>
  <ScaleCrop>false</ScaleCrop>
  <HeadingPairs>
    <vt:vector size="4" baseType="variant">
      <vt:variant>
        <vt:lpstr>Tema</vt:lpstr>
      </vt:variant>
      <vt:variant>
        <vt:i4>2</vt:i4>
      </vt:variant>
      <vt:variant>
        <vt:lpstr>Bildrubriker</vt:lpstr>
      </vt:variant>
      <vt:variant>
        <vt:i4>15</vt:i4>
      </vt:variant>
    </vt:vector>
  </HeadingPairs>
  <TitlesOfParts>
    <vt:vector size="17" baseType="lpstr">
      <vt:lpstr>White</vt:lpstr>
      <vt:lpstr>2_White</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Mervi Keskitalo</dc:creator>
  <cp:revision>2</cp:revision>
  <cp:lastPrinted>2025-11-12T20:26:26Z</cp:lastPrinted>
  <dcterms:modified xsi:type="dcterms:W3CDTF">2026-02-19T11:31:50Z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0x010100A35C8AC0CCA44049A3084ECF9109E568</vt:lpwstr>
  </property>
  <property fmtid="{D5CDD505-2E9C-101B-9397-08002B2CF9AE}" pid="3" name="MediaServiceImageTags">
    <vt:lpwstr/>
  </property>
</Properties>
</file>